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7" r:id="rId2"/>
    <p:sldId id="259" r:id="rId3"/>
    <p:sldId id="271" r:id="rId4"/>
    <p:sldId id="273" r:id="rId5"/>
    <p:sldId id="260" r:id="rId6"/>
    <p:sldId id="265" r:id="rId7"/>
    <p:sldId id="278" r:id="rId8"/>
    <p:sldId id="258" r:id="rId9"/>
    <p:sldId id="286" r:id="rId10"/>
    <p:sldId id="268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71942" cy="4875068"/>
          </a:xfrm>
        </p:spPr>
        <p:txBody>
          <a:bodyPr/>
          <a:lstStyle/>
          <a:p>
            <a:r>
              <a:rPr lang="ru-RU" dirty="0" smtClean="0"/>
              <a:t>Кто хочет играть в интересную игру?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5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go4.imgsmail.ru/imgpreview?key=http%3A//kinderinfo.ru/wp-content/uploads/doshkolnik2.jpg&amp;mb=imgdb_preview_108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5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8136904" cy="1231032"/>
          </a:xfr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</a:rPr>
              <a:t> </a:t>
            </a:r>
            <a:r>
              <a:rPr lang="ru-RU" sz="2400" dirty="0">
                <a:solidFill>
                  <a:srgbClr val="666666"/>
                </a:solidFill>
                <a:latin typeface="Verdana"/>
                <a:ea typeface="Times New Roman"/>
              </a:rPr>
              <a:t>И наконец, игра с ребенком дает возможность вспомнить детство и окунуться в беззаботность.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go3.imgsmail.ru/imgpreview?key=http%3A//horoscopes.rambler.ru/images/article/2009/02/06/1233926528_54573.jpg&amp;mb=imgdb_preview_74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 b="150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8352928" cy="1375048"/>
          </a:xfr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666666"/>
                </a:solidFill>
                <a:latin typeface="Verdana"/>
                <a:ea typeface="Times New Roman"/>
              </a:rPr>
              <a:t> </a:t>
            </a:r>
            <a:r>
              <a:rPr lang="ru-RU" sz="3200" dirty="0" smtClean="0">
                <a:solidFill>
                  <a:srgbClr val="666666"/>
                </a:solidFill>
                <a:latin typeface="Verdana"/>
                <a:ea typeface="Times New Roman"/>
              </a:rPr>
              <a:t>Будьте счастливы!!!!!!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582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://www.toksovotur.ru/wp-content/uploads/home-slideshow/slideshow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57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13176"/>
            <a:ext cx="7344816" cy="1159024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666666"/>
                </a:solidFill>
                <a:latin typeface="Verdana"/>
                <a:ea typeface="Times New Roman"/>
              </a:rPr>
              <a:t>Игры для детей очень важны. В этом мнении сходятся детские психологи, педагоги и родители.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07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4.imgsmail.ru/imgpreview?key=http%3A//www.ellf.ru/uploads/posts/2010-06/1276114839_bayer-actron.jpg&amp;mb=imgdb_preview_177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4581128"/>
            <a:ext cx="7848872" cy="1591072"/>
          </a:xfrm>
        </p:spPr>
        <p:txBody>
          <a:bodyPr>
            <a:noAutofit/>
          </a:bodyPr>
          <a:lstStyle/>
          <a:p>
            <a:r>
              <a:rPr lang="ru-RU" sz="2400" dirty="0"/>
              <a:t>Проигрывая разные ситуации, ребенок учится жить в окружающем мире. Не говоря уже о том, что игра развивает воображение, логику, хорошо влияет на нервную систему и психику.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5862" y="3244334"/>
            <a:ext cx="26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http://www.toksovotur.ru/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8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1.imgsmail.ru/imgpreview?key=http%3A//www.protennis.su/userfiles/original/26aae3862d06a466fa81e015d93778e4.jpg&amp;mb=imgdb_preview_7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869160"/>
            <a:ext cx="7344816" cy="1303040"/>
          </a:xfrm>
        </p:spPr>
        <p:txBody>
          <a:bodyPr>
            <a:noAutofit/>
          </a:bodyPr>
          <a:lstStyle/>
          <a:p>
            <a:r>
              <a:rPr lang="ru-RU" sz="2400" dirty="0"/>
              <a:t>Но насколько важны совместные игры с родителями, бабушками и дедушками? Может лучше обойтись без них?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07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o2.imgsmail.ru/imgpreview?key=http%3A//www.kidsreview.ru/sites/default/files/DSC_64980001.jpg&amp;mb=imgdb_preview_122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97152"/>
            <a:ext cx="8280920" cy="1375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Ведь у родителей так много серьезных и нужных дел (у бабушек и дедушек тоже). Родители воспитывают в основном примером, а также заботятся о материальном благополучии детей. А играют пускай воспитатели в детском саду, няни, гувернантки.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74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.vl.ru/i/news/add_files/big10254820120820104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57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97152"/>
            <a:ext cx="7920880" cy="1375048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666666"/>
                </a:solidFill>
                <a:latin typeface="Verdana"/>
                <a:ea typeface="Times New Roman"/>
              </a:rPr>
              <a:t>Да и сложно представить себе взрослого, солидного человека, играющим в прятки или что-нибудь другое с ребенком. Как это повлияет на авторитет?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8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virtuzor.ru/data/projects/photos/6/91/c4559becc1a2ff4339aea4af38c175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352928" cy="1303040"/>
          </a:xfrm>
        </p:spPr>
        <p:txBody>
          <a:bodyPr>
            <a:normAutofit fontScale="92500"/>
          </a:bodyPr>
          <a:lstStyle/>
          <a:p>
            <a:r>
              <a:rPr lang="ru-RU" sz="2000" i="1" dirty="0">
                <a:solidFill>
                  <a:srgbClr val="666666"/>
                </a:solidFill>
                <a:latin typeface="Verdana"/>
                <a:ea typeface="Times New Roman"/>
              </a:rPr>
              <a:t>А между тем, детские психологи утверждают</a:t>
            </a:r>
            <a:r>
              <a:rPr lang="ru-RU" sz="2000" dirty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, что игра это прекрасная возможность узнать ребенка. А для того, чтобы воспитывать ребенка его нужно знать. Кроме того, в игровой форме ребенка значительно легче научить чему-либо</a:t>
            </a:r>
            <a:r>
              <a:rPr lang="ru-RU" dirty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8352928" cy="1375048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666666"/>
                </a:solidFill>
                <a:latin typeface="Verdana"/>
                <a:ea typeface="Times New Roman"/>
              </a:rPr>
              <a:t> </a:t>
            </a:r>
            <a:r>
              <a:rPr lang="ru-RU" sz="2600" dirty="0">
                <a:solidFill>
                  <a:srgbClr val="666666"/>
                </a:solidFill>
                <a:latin typeface="Verdana"/>
                <a:ea typeface="Times New Roman"/>
              </a:rPr>
              <a:t>Также совместная игра с ребенком помогает сохранить близкие отношения, и дает ему возможность почувствовать себя нужным и значимым.</a:t>
            </a:r>
            <a:endParaRPr lang="ru-RU" sz="4300" dirty="0">
              <a:latin typeface="Times New Roman"/>
              <a:ea typeface="Times New Roman"/>
            </a:endParaRPr>
          </a:p>
          <a:p>
            <a:endParaRPr lang="ru-RU" sz="2600" dirty="0"/>
          </a:p>
        </p:txBody>
      </p:sp>
      <p:pic>
        <p:nvPicPr>
          <p:cNvPr id="9" name="Picture 2" descr="http://go3.imgsmail.ru/imgpreview?key=http%3A//www.kenozero.ru/sites/default/files/imagecache/lightbox/vakciisudovolstviemuchastvovaliidetiivzroslyefotoevgeniyakrehanova.jpg&amp;mb=imgdb_preview_59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7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725144"/>
            <a:ext cx="7756264" cy="140402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666666"/>
                </a:solidFill>
                <a:latin typeface="Verdana"/>
                <a:ea typeface="Times New Roman"/>
              </a:rPr>
              <a:t>Взрослому человеку игры помогают</a:t>
            </a:r>
            <a:r>
              <a:rPr lang="ru-RU" sz="2000" dirty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 сбросить напряжение. Мышление взрослого можно назвать «отформатированным», а общение с ребенком поможет обрести новый взгляд на вещи.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http://www.korsa.ua/pics/image/news/july/prazdnik_v_vinnitse/big/vinnitsa_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b="9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1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</TotalTime>
  <Words>229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Кто хочет играть в интересную игру?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2013-12-26T21:10:04Z</dcterms:modified>
</cp:coreProperties>
</file>