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6" r:id="rId3"/>
    <p:sldId id="267" r:id="rId4"/>
    <p:sldId id="268" r:id="rId5"/>
    <p:sldId id="270" r:id="rId6"/>
    <p:sldId id="272" r:id="rId7"/>
    <p:sldId id="275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50" endPos="85000" dist="29997" dir="5400000" sy="-100000" algn="bl" rotWithShape="0"/>
                </a:effectLst>
              </a:rPr>
              <a:t>Наш дружный 1б</a:t>
            </a:r>
            <a:endParaRPr lang="ru-RU" sz="8000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429264"/>
            <a:ext cx="8229600" cy="666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гимназии № 20 Советского района г.Казани</a:t>
            </a:r>
            <a:endParaRPr lang="ru-RU" dirty="0"/>
          </a:p>
        </p:txBody>
      </p:sp>
      <p:pic>
        <p:nvPicPr>
          <p:cNvPr id="2051" name="Picture 3" descr="C:\Program Files (x86)\Microsoft Office\MEDIA\CAGCAT10\j028544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429000"/>
            <a:ext cx="4572032" cy="2071702"/>
          </a:xfrm>
          <a:prstGeom prst="rect">
            <a:avLst/>
          </a:prstGeom>
          <a:noFill/>
        </p:spPr>
      </p:pic>
      <p:pic>
        <p:nvPicPr>
          <p:cNvPr id="2055" name="Picture 7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429000"/>
            <a:ext cx="2686056" cy="2043114"/>
          </a:xfrm>
          <a:prstGeom prst="rect">
            <a:avLst/>
          </a:prstGeom>
          <a:noFill/>
        </p:spPr>
      </p:pic>
      <p:pic>
        <p:nvPicPr>
          <p:cNvPr id="2056" name="Picture 8" descr="C:\Program Files (x86)\Microsoft Office\MEDIA\CAGCAT10\j033511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0"/>
            <a:ext cx="1571604" cy="12858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1015_0726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80"/>
            <a:ext cx="8429684" cy="5755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5214950"/>
            <a:ext cx="52863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Первая наша коллективная  работа из природного материала</a:t>
            </a:r>
          </a:p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«Осень» 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41016_082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0234" y="-571530"/>
            <a:ext cx="5429288" cy="8001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>
            <a:bevelT prst="angle"/>
          </a:sp3d>
        </p:spPr>
      </p:pic>
      <p:sp>
        <p:nvSpPr>
          <p:cNvPr id="3" name="Прямоугольник 2"/>
          <p:cNvSpPr/>
          <p:nvPr/>
        </p:nvSpPr>
        <p:spPr>
          <a:xfrm>
            <a:off x="5572132" y="5857892"/>
            <a:ext cx="357186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Белка из сухих листьев.</a:t>
            </a:r>
          </a:p>
          <a:p>
            <a:pPr algn="ctr"/>
            <a:r>
              <a:rPr lang="ru-RU" sz="2400" dirty="0" err="1" smtClean="0"/>
              <a:t>Заляева</a:t>
            </a:r>
            <a:r>
              <a:rPr lang="ru-RU" sz="2400" dirty="0" smtClean="0"/>
              <a:t> А.  </a:t>
            </a:r>
            <a:endParaRPr lang="ru-RU" sz="2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1021_131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3636" y="1071546"/>
            <a:ext cx="2666976" cy="2000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9286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ученик создал свой шедевр</a:t>
            </a:r>
            <a:endParaRPr lang="ru-RU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3" descr="IMG_20141021_131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736"/>
            <a:ext cx="2827441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Содержимое 5" descr="IMG_20141021_1310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4357694"/>
            <a:ext cx="2571768" cy="188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Содержимое 4" descr="IMG_20141021_131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91262" y="4000504"/>
            <a:ext cx="2952738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10" name="Содержимое 3" descr="IMG_20141021_1309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2928934"/>
            <a:ext cx="3071834" cy="2065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st="508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41201_1259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85926"/>
            <a:ext cx="8001056" cy="471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500034" y="571480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Урок  технологии.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Трудимся усердно</a:t>
            </a:r>
            <a:r>
              <a:rPr lang="ru-RU" dirty="0" smtClean="0"/>
              <a:t>…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4536995"/>
            <a:ext cx="45720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 у нас все получается! </a:t>
            </a:r>
            <a:endParaRPr lang="ru-RU" sz="2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Индивидуальные проектные работы по окружающему миру по теме «Животные»</a:t>
            </a:r>
            <a:endParaRPr lang="ru-RU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IMG_20141201_134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8072494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41224_0718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92923" y="1535908"/>
            <a:ext cx="4500594" cy="371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392909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t-RU" sz="20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Валиуллин Вильдан “Сертотмас үрдәк”</a:t>
            </a:r>
            <a:endParaRPr lang="ru-RU" sz="20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" name="Содержимое 3" descr="IMG_20141224_0718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857588" y="1643050"/>
            <a:ext cx="5286412" cy="429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357166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Тагиев Айрат “ Мактанчык чыпчык”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1224_080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02" y="428604"/>
            <a:ext cx="8143964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tt-RU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Зәләева Әминә “Чукмар белән Тукмар”</a:t>
            </a:r>
            <a:endParaRPr lang="ru-RU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76</Words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Наш дружный 1б</vt:lpstr>
      <vt:lpstr>Слайд 2</vt:lpstr>
      <vt:lpstr>Слайд 3</vt:lpstr>
      <vt:lpstr>Каждый ученик создал свой шедевр</vt:lpstr>
      <vt:lpstr>Слайд 5</vt:lpstr>
      <vt:lpstr>Индивидуальные проектные работы по окружающему миру по теме «Животные»</vt:lpstr>
      <vt:lpstr>Валиуллин Вильдан “Сертотмас үрдәк”</vt:lpstr>
      <vt:lpstr>Зәләева Әминә “Чукмар белән Тукмар”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дружный 1б</dc:title>
  <dc:creator>Учитель</dc:creator>
  <cp:lastModifiedBy>Учитель</cp:lastModifiedBy>
  <cp:revision>8</cp:revision>
  <dcterms:created xsi:type="dcterms:W3CDTF">2015-01-09T07:03:44Z</dcterms:created>
  <dcterms:modified xsi:type="dcterms:W3CDTF">2015-01-09T08:09:42Z</dcterms:modified>
</cp:coreProperties>
</file>