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9E9A4C-1A0D-4A12-B1CB-450490221E05}" type="datetimeFigureOut">
              <a:rPr lang="ru-RU" smtClean="0"/>
              <a:t>09.01.2012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CE956E7-2163-4CEE-A681-1DCC74C7CA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785794"/>
            <a:ext cx="5348536" cy="3071834"/>
          </a:xfrm>
        </p:spPr>
        <p:txBody>
          <a:bodyPr/>
          <a:lstStyle/>
          <a:p>
            <a:pPr algn="ctr"/>
            <a:r>
              <a:rPr lang="ru-RU" dirty="0" smtClean="0"/>
              <a:t>Дифференциация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звуков Б-П  </a:t>
            </a:r>
            <a:br>
              <a:rPr lang="ru-RU" dirty="0" smtClean="0"/>
            </a:br>
            <a:r>
              <a:rPr lang="ru-RU" dirty="0" smtClean="0"/>
              <a:t>в слогах, словах, предложениях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000636"/>
            <a:ext cx="5114778" cy="1101248"/>
          </a:xfrm>
        </p:spPr>
        <p:txBody>
          <a:bodyPr/>
          <a:lstStyle/>
          <a:p>
            <a:r>
              <a:rPr lang="ru-RU" dirty="0" smtClean="0"/>
              <a:t>Урок обучения грамоте в 1 классе</a:t>
            </a:r>
          </a:p>
          <a:p>
            <a:r>
              <a:rPr lang="ru-RU" dirty="0" smtClean="0"/>
              <a:t> 3 четверть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Какая картинка лишняя?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D:\data\articles\51\5188\518856\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285752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ata\articles\51\5188\518856\img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71612"/>
            <a:ext cx="314327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data\articles\51\5188\518856\img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286124"/>
            <a:ext cx="250033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D:\data\articles\51\5188\518856\img4.jpg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85786" y="4071942"/>
            <a:ext cx="1762124" cy="189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data\articles\51\5188\518856\img5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4786322"/>
            <a:ext cx="28575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6910414" cy="74868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Дополни </a:t>
            </a:r>
            <a:r>
              <a:rPr lang="ru-RU" sz="2700" dirty="0" smtClean="0"/>
              <a:t>предложения словом по картинкам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Около сарая стоят</a:t>
            </a:r>
            <a:r>
              <a:rPr lang="ru-RU" i="1" dirty="0" smtClean="0"/>
              <a:t>…</a:t>
            </a:r>
            <a:endParaRPr lang="ru-RU" i="1" dirty="0" smtClean="0"/>
          </a:p>
          <a:p>
            <a:r>
              <a:rPr lang="ru-RU" i="1" dirty="0" smtClean="0"/>
              <a:t>На деревьях набухли</a:t>
            </a:r>
            <a:r>
              <a:rPr lang="ru-RU" i="1" dirty="0" smtClean="0"/>
              <a:t>…</a:t>
            </a:r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/>
              <a:t>Около </a:t>
            </a:r>
            <a:r>
              <a:rPr lang="ru-RU" dirty="0" smtClean="0"/>
              <a:t>дома большой</a:t>
            </a:r>
            <a:r>
              <a:rPr lang="ru-RU" dirty="0" smtClean="0"/>
              <a:t>…</a:t>
            </a:r>
            <a:endParaRPr lang="ru-RU" dirty="0" smtClean="0"/>
          </a:p>
          <a:p>
            <a:r>
              <a:rPr lang="ru-RU" dirty="0" smtClean="0"/>
              <a:t>Ворота закрыли на</a:t>
            </a:r>
            <a:r>
              <a:rPr lang="ru-RU" i="1" dirty="0" smtClean="0"/>
              <a:t>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ata\articles\51\5188\518856\img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2352672" cy="249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data\articles\51\5188\518856\img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929066"/>
            <a:ext cx="2319343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7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ata\articles\51\5188\518856\img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643446"/>
            <a:ext cx="1209669" cy="16667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Придумывание предложений по картинкам.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Рис. 9</a:t>
            </a:r>
          </a:p>
          <a:p>
            <a:endParaRPr lang="ru-RU" dirty="0"/>
          </a:p>
        </p:txBody>
      </p:sp>
      <p:pic>
        <p:nvPicPr>
          <p:cNvPr id="16386" name="Picture 2" descr="D:\data\articles\51\5188\518856\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445346" cy="2247896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20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Picture 4" descr="D:\data\articles\51\5188\518856\img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928670"/>
            <a:ext cx="2819394" cy="2454188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Picture 6" descr="D:\data\articles\51\5188\518856\img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929066"/>
            <a:ext cx="2857500" cy="232410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3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2" name="Picture 8" descr="D:\data\articles\51\5188\518856\img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643314"/>
            <a:ext cx="2095488" cy="2786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   или   Б.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smtClean="0"/>
              <a:t>  Ка</a:t>
            </a:r>
            <a:r>
              <a:rPr lang="ru-RU" sz="4000" b="1" dirty="0" smtClean="0"/>
              <a:t>…</a:t>
            </a:r>
            <a:r>
              <a:rPr lang="ru-RU" sz="4000" dirty="0" err="1" smtClean="0"/>
              <a:t>ачки</a:t>
            </a:r>
            <a:r>
              <a:rPr lang="ru-RU" sz="4000" dirty="0" smtClean="0"/>
              <a:t>, </a:t>
            </a:r>
            <a:r>
              <a:rPr lang="ru-RU" sz="4000" dirty="0" smtClean="0"/>
              <a:t>   </a:t>
            </a:r>
            <a:r>
              <a:rPr lang="ru-RU" sz="4000" dirty="0" err="1" smtClean="0"/>
              <a:t>ка</a:t>
            </a:r>
            <a:r>
              <a:rPr lang="ru-RU" sz="4000" b="1" dirty="0" smtClean="0"/>
              <a:t>…</a:t>
            </a:r>
            <a:r>
              <a:rPr lang="ru-RU" sz="4000" dirty="0" smtClean="0"/>
              <a:t>уста</a:t>
            </a:r>
            <a:r>
              <a:rPr lang="ru-RU" sz="4000" dirty="0" smtClean="0"/>
              <a:t>, </a:t>
            </a:r>
            <a:r>
              <a:rPr lang="ru-RU" sz="4000" dirty="0" err="1" smtClean="0"/>
              <a:t>ру</a:t>
            </a:r>
            <a:r>
              <a:rPr lang="ru-RU" sz="4000" b="1" dirty="0" smtClean="0"/>
              <a:t>…</a:t>
            </a:r>
            <a:r>
              <a:rPr lang="ru-RU" sz="4000" dirty="0" err="1" smtClean="0"/>
              <a:t>ашка</a:t>
            </a:r>
            <a:r>
              <a:rPr lang="ru-RU" sz="4000" dirty="0" smtClean="0"/>
              <a:t>,    </a:t>
            </a:r>
            <a:r>
              <a:rPr lang="ru-RU" sz="4000" dirty="0" err="1" smtClean="0"/>
              <a:t>са</a:t>
            </a:r>
            <a:r>
              <a:rPr lang="ru-RU" sz="4000" b="1" dirty="0" smtClean="0"/>
              <a:t>…</a:t>
            </a:r>
            <a:r>
              <a:rPr lang="ru-RU" sz="4000" dirty="0" err="1" smtClean="0"/>
              <a:t>оги</a:t>
            </a:r>
            <a:r>
              <a:rPr lang="ru-RU" sz="4000" dirty="0" smtClean="0"/>
              <a:t>, </a:t>
            </a:r>
            <a:r>
              <a:rPr lang="ru-RU" sz="4000" b="1" dirty="0" smtClean="0"/>
              <a:t>…</a:t>
            </a:r>
            <a:r>
              <a:rPr lang="ru-RU" sz="4000" dirty="0" smtClean="0"/>
              <a:t>ара</a:t>
            </a:r>
            <a:r>
              <a:rPr lang="ru-RU" sz="4000" b="1" dirty="0" smtClean="0"/>
              <a:t>…</a:t>
            </a:r>
            <a:r>
              <a:rPr lang="ru-RU" sz="4000" dirty="0" smtClean="0"/>
              <a:t>ан, </a:t>
            </a:r>
            <a:r>
              <a:rPr lang="ru-RU" sz="4000" dirty="0" smtClean="0"/>
              <a:t>  </a:t>
            </a:r>
            <a:r>
              <a:rPr lang="ru-RU" sz="4000" b="1" dirty="0" smtClean="0"/>
              <a:t>…</a:t>
            </a:r>
            <a:r>
              <a:rPr lang="ru-RU" sz="4000" dirty="0" err="1" smtClean="0"/>
              <a:t>одушка</a:t>
            </a:r>
            <a:r>
              <a:rPr lang="ru-RU" sz="4000" dirty="0" smtClean="0"/>
              <a:t>, </a:t>
            </a:r>
            <a:r>
              <a:rPr lang="ru-RU" sz="4000" b="1" dirty="0" smtClean="0"/>
              <a:t>…</a:t>
            </a:r>
            <a:r>
              <a:rPr lang="ru-RU" sz="4000" dirty="0" err="1" smtClean="0"/>
              <a:t>уханка</a:t>
            </a:r>
            <a:r>
              <a:rPr lang="ru-RU" sz="4000" dirty="0" smtClean="0"/>
              <a:t>.</a:t>
            </a:r>
          </a:p>
          <a:p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71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Дифференциация  звуков Б-П   в слогах, словах, предложениях</vt:lpstr>
      <vt:lpstr>Какая картинка лишняя? </vt:lpstr>
      <vt:lpstr>Дополни предложения словом по картинкам.</vt:lpstr>
      <vt:lpstr>Придумывание предложений по картинкам.  </vt:lpstr>
      <vt:lpstr>П   или   Б.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 звуков Б-П   в слогах, словах, предложениях</dc:title>
  <dc:creator>Андрей</dc:creator>
  <cp:lastModifiedBy>Андрей</cp:lastModifiedBy>
  <cp:revision>3</cp:revision>
  <dcterms:created xsi:type="dcterms:W3CDTF">2012-01-09T18:23:12Z</dcterms:created>
  <dcterms:modified xsi:type="dcterms:W3CDTF">2012-01-09T18:49:55Z</dcterms:modified>
</cp:coreProperties>
</file>