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C2D2B2-CF7F-4FBD-9E68-C9B65A4773E5}" type="datetimeFigureOut">
              <a:rPr lang="ru-RU" smtClean="0"/>
              <a:t>18.11.2012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878CD9-8495-4D33-981A-EED0A8C672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34067"/>
            <a:ext cx="2708920" cy="2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5013176"/>
            <a:ext cx="5637010" cy="882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772816"/>
            <a:ext cx="7175351" cy="3152641"/>
          </a:xfrm>
        </p:spPr>
        <p:txBody>
          <a:bodyPr/>
          <a:lstStyle/>
          <a:p>
            <a:pPr marL="182880" indent="0">
              <a:buNone/>
            </a:pPr>
            <a:r>
              <a:rPr lang="ru-RU" sz="6000" dirty="0" smtClean="0">
                <a:solidFill>
                  <a:srgbClr val="002060"/>
                </a:solidFill>
              </a:rPr>
              <a:t>Как научить ребёнка учиться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4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2897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«Именно на начальном этапе обучения родители должны максимально опекать своё дитя. Их задача – научить правильно учиться.»</a:t>
            </a:r>
          </a:p>
          <a:p>
            <a:pPr marL="45720" indent="0"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                         К. Д. Ушинский</a:t>
            </a:r>
          </a:p>
        </p:txBody>
      </p:sp>
    </p:spTree>
    <p:extLst>
      <p:ext uri="{BB962C8B-B14F-4D97-AF65-F5344CB8AC3E}">
        <p14:creationId xmlns:p14="http://schemas.microsoft.com/office/powerpoint/2010/main" val="41429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260648"/>
            <a:ext cx="7190184" cy="2376264"/>
          </a:xfrm>
        </p:spPr>
        <p:txBody>
          <a:bodyPr/>
          <a:lstStyle/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Помощь детям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должна идти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в трёх направлениях: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2708920"/>
            <a:ext cx="6453336" cy="324036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Режим дня;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Контроль за выполнением дом.       заданий;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Приучение детей к самостоятельности.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51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36510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4857720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Контроль за выполнением дом. заданий: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Должен быть систематическим;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Важно учить детей размышлять самостоятельно;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Приучать детей к планированию работы;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Вырабатывать привычку к неукоснительному выполнению заданий;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Ограничивать ребёнка во времени.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21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492972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Приучение к самостоятельности:</a:t>
            </a:r>
          </a:p>
          <a:p>
            <a:endParaRPr lang="ru-RU" sz="3600" b="1" i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/>
              <a:t> </a:t>
            </a:r>
            <a:r>
              <a:rPr lang="ru-RU" sz="3200" b="1" dirty="0" smtClean="0"/>
              <a:t>Не спешите указывать на ошибки;</a:t>
            </a:r>
          </a:p>
          <a:p>
            <a:pPr>
              <a:buFont typeface="Wingdings" pitchFamily="2" charset="2"/>
              <a:buChar char="Ø"/>
            </a:pPr>
            <a:r>
              <a:rPr lang="ru-RU" sz="3200" b="1" dirty="0"/>
              <a:t> </a:t>
            </a:r>
            <a:r>
              <a:rPr lang="ru-RU" sz="3200" b="1" dirty="0" smtClean="0"/>
              <a:t>Не нужно подменять школьника в работе.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18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361776"/>
          </a:xfrm>
        </p:spPr>
        <p:txBody>
          <a:bodyPr>
            <a:normAutofit lnSpcReduction="10000"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Рекомендации по становлению школьника более успешным:</a:t>
            </a:r>
          </a:p>
          <a:p>
            <a:pPr>
              <a:buFont typeface="Courier New" pitchFamily="49" charset="0"/>
              <a:buChar char="o"/>
            </a:pPr>
            <a:r>
              <a:rPr lang="ru-RU" dirty="0"/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Больше разговаривайте со своим чадом;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Обогащайте словарный запас и расширяйте кругозор школьника;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Чаще узнавайте о школьных делах;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Поддерживайте, а не упрекайте плохими оценками;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Правильно распределите рабочее пространства школьника.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0919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61</TotalTime>
  <Words>161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Как научить ребёнка учиться</vt:lpstr>
      <vt:lpstr>Презентация PowerPoint</vt:lpstr>
      <vt:lpstr>Помощь детям должна идти в трёх направлениях: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 ребёнка учиться</dc:title>
  <dc:creator>Андрей</dc:creator>
  <cp:lastModifiedBy>Андрей</cp:lastModifiedBy>
  <cp:revision>7</cp:revision>
  <dcterms:created xsi:type="dcterms:W3CDTF">2012-11-18T07:27:39Z</dcterms:created>
  <dcterms:modified xsi:type="dcterms:W3CDTF">2012-11-18T08:31:13Z</dcterms:modified>
</cp:coreProperties>
</file>