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83" r:id="rId4"/>
    <p:sldId id="290" r:id="rId5"/>
    <p:sldId id="257" r:id="rId6"/>
    <p:sldId id="258" r:id="rId7"/>
    <p:sldId id="259" r:id="rId8"/>
    <p:sldId id="260" r:id="rId9"/>
    <p:sldId id="261" r:id="rId10"/>
    <p:sldId id="262" r:id="rId11"/>
    <p:sldId id="291" r:id="rId12"/>
    <p:sldId id="292" r:id="rId13"/>
    <p:sldId id="293" r:id="rId14"/>
    <p:sldId id="298" r:id="rId15"/>
    <p:sldId id="297" r:id="rId16"/>
    <p:sldId id="295" r:id="rId17"/>
    <p:sldId id="294" r:id="rId18"/>
    <p:sldId id="266" r:id="rId19"/>
    <p:sldId id="299" r:id="rId20"/>
    <p:sldId id="300" r:id="rId21"/>
    <p:sldId id="267" r:id="rId22"/>
    <p:sldId id="285" r:id="rId23"/>
    <p:sldId id="268" r:id="rId24"/>
    <p:sldId id="287" r:id="rId25"/>
    <p:sldId id="288" r:id="rId26"/>
    <p:sldId id="271" r:id="rId27"/>
    <p:sldId id="273" r:id="rId28"/>
    <p:sldId id="274" r:id="rId29"/>
    <p:sldId id="289" r:id="rId30"/>
    <p:sldId id="275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648F-6621-4248-885E-736F43B4B36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C3A1-DECD-419E-933D-1C1BFD30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99_22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912"/>
            <a:ext cx="3696176" cy="2705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686700" cy="16430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 « Мы живем на земле Сталинградской»»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9308" y="4000504"/>
            <a:ext cx="3514692" cy="26685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Создала учитель начальных классов МКОУ СОШ№1 г. Михайловки Волгоградской обл. Мельникова Л.С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10b7ab53d1647c6deba74dd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15" y="142852"/>
            <a:ext cx="9235415" cy="671514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0px-RIAN_archive_602161_Center_of_Stalingrad_after_libe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8" y="0"/>
            <a:ext cx="9144888" cy="68580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1113126,551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920" y="1"/>
            <a:ext cx="922792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6662141_42533882ut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33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piW8uS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86" y="285728"/>
            <a:ext cx="8640831" cy="65630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lingr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9" y="0"/>
            <a:ext cx="9064941" cy="68580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953" y="0"/>
            <a:ext cx="9222953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772702_1413032_IMG_1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" y="1"/>
            <a:ext cx="913463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8851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530" y="0"/>
            <a:ext cx="9095278" cy="67198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pd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1111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1265991_1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1" y="142852"/>
            <a:ext cx="8962073" cy="652622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3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5" y="1"/>
            <a:ext cx="9134455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rmal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685"/>
            <a:ext cx="8858248" cy="6675315"/>
          </a:xfrm>
        </p:spPr>
      </p:pic>
      <p:sp>
        <p:nvSpPr>
          <p:cNvPr id="6" name="TextBox 5"/>
          <p:cNvSpPr txBox="1"/>
          <p:nvPr/>
        </p:nvSpPr>
        <p:spPr>
          <a:xfrm>
            <a:off x="1785918" y="4786322"/>
            <a:ext cx="6661695" cy="132343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Памятник  «Скорбящая мать»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и могила Чуйкова В.И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643182"/>
            <a:ext cx="5572132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htm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715000" cy="4286250"/>
          </a:xfrm>
        </p:spPr>
      </p:pic>
      <p:pic>
        <p:nvPicPr>
          <p:cNvPr id="5" name="Рисунок 4" descr="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7" y="0"/>
            <a:ext cx="3619493" cy="2714620"/>
          </a:xfrm>
          <a:prstGeom prst="rect">
            <a:avLst/>
          </a:prstGeom>
        </p:spPr>
      </p:pic>
      <p:pic>
        <p:nvPicPr>
          <p:cNvPr id="7" name="Рисунок 6" descr="250px-RIAN_archive_602161_Center_of_Stalingrad_after_liber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6256"/>
            <a:ext cx="3571868" cy="23717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lingrad_0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13" y="3000372"/>
            <a:ext cx="5098187" cy="3857628"/>
          </a:xfrm>
          <a:prstGeom prst="rect">
            <a:avLst/>
          </a:prstGeom>
        </p:spPr>
      </p:pic>
      <p:pic>
        <p:nvPicPr>
          <p:cNvPr id="4" name="Содержимое 3" descr="stalingrad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786040" cy="4000504"/>
          </a:xfrm>
        </p:spPr>
      </p:pic>
      <p:pic>
        <p:nvPicPr>
          <p:cNvPr id="6" name="Рисунок 5" descr="stalingrad_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392" y="0"/>
            <a:ext cx="3855608" cy="3000348"/>
          </a:xfrm>
          <a:prstGeom prst="rect">
            <a:avLst/>
          </a:prstGeom>
        </p:spPr>
      </p:pic>
      <p:pic>
        <p:nvPicPr>
          <p:cNvPr id="7" name="Рисунок 6" descr="0_26434_e09e683b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43248"/>
            <a:ext cx="4975115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36</Words>
  <Application>Microsoft Office PowerPoint</Application>
  <PresentationFormat>Экран (4:3)</PresentationFormat>
  <Paragraphs>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 « Мы живем на земле Сталинградской»»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31</cp:revision>
  <dcterms:created xsi:type="dcterms:W3CDTF">2015-02-01T07:46:44Z</dcterms:created>
  <dcterms:modified xsi:type="dcterms:W3CDTF">2015-02-02T17:22:01Z</dcterms:modified>
</cp:coreProperties>
</file>