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8" r:id="rId4"/>
    <p:sldId id="258" r:id="rId5"/>
    <p:sldId id="267" r:id="rId6"/>
    <p:sldId id="272" r:id="rId7"/>
    <p:sldId id="261" r:id="rId8"/>
    <p:sldId id="263" r:id="rId9"/>
    <p:sldId id="271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9" autoAdjust="0"/>
    <p:restoredTop sz="86377" autoAdjust="0"/>
  </p:normalViewPr>
  <p:slideViewPr>
    <p:cSldViewPr>
      <p:cViewPr>
        <p:scale>
          <a:sx n="50" d="100"/>
          <a:sy n="50" d="100"/>
        </p:scale>
        <p:origin x="-69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820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F5A4A-1D55-4AAF-B89A-E92412D9ADC6}" type="datetimeFigureOut">
              <a:rPr lang="ru-RU" smtClean="0"/>
              <a:pPr/>
              <a:t>23.12.2014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F473F-B298-4A5C-BD6E-FAF72477AD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17FBB-F13E-4088-AFFC-6D4235E3A9E1}" type="datetimeFigureOut">
              <a:rPr lang="ru-RU" smtClean="0"/>
              <a:pPr/>
              <a:t>23.12.2014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7FBD6-C35D-4EC8-A694-34A129661E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FBD6-C35D-4EC8-A694-34A129661E53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FBD6-C35D-4EC8-A694-34A129661E5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E2DB-E540-42DB-8272-F06974CA4076}" type="datetimeFigureOut">
              <a:rPr lang="ru-RU" smtClean="0"/>
              <a:pPr/>
              <a:t>23.12.2014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161F34A-5F74-4BD1-926E-C06AC051D3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E2DB-E540-42DB-8272-F06974CA4076}" type="datetimeFigureOut">
              <a:rPr lang="ru-RU" smtClean="0"/>
              <a:pPr/>
              <a:t>23.12.2014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F34A-5F74-4BD1-926E-C06AC051D3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E2DB-E540-42DB-8272-F06974CA4076}" type="datetimeFigureOut">
              <a:rPr lang="ru-RU" smtClean="0"/>
              <a:pPr/>
              <a:t>23.12.2014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F34A-5F74-4BD1-926E-C06AC051D3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E2DB-E540-42DB-8272-F06974CA4076}" type="datetimeFigureOut">
              <a:rPr lang="ru-RU" smtClean="0"/>
              <a:pPr/>
              <a:t>23.12.2014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161F34A-5F74-4BD1-926E-C06AC051D3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E2DB-E540-42DB-8272-F06974CA4076}" type="datetimeFigureOut">
              <a:rPr lang="ru-RU" smtClean="0"/>
              <a:pPr/>
              <a:t>23.12.2014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F34A-5F74-4BD1-926E-C06AC051D3B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E2DB-E540-42DB-8272-F06974CA4076}" type="datetimeFigureOut">
              <a:rPr lang="ru-RU" smtClean="0"/>
              <a:pPr/>
              <a:t>23.12.2014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F34A-5F74-4BD1-926E-C06AC051D3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E2DB-E540-42DB-8272-F06974CA4076}" type="datetimeFigureOut">
              <a:rPr lang="ru-RU" smtClean="0"/>
              <a:pPr/>
              <a:t>23.12.2014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161F34A-5F74-4BD1-926E-C06AC051D3B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E2DB-E540-42DB-8272-F06974CA4076}" type="datetimeFigureOut">
              <a:rPr lang="ru-RU" smtClean="0"/>
              <a:pPr/>
              <a:t>23.12.2014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F34A-5F74-4BD1-926E-C06AC051D3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E2DB-E540-42DB-8272-F06974CA4076}" type="datetimeFigureOut">
              <a:rPr lang="ru-RU" smtClean="0"/>
              <a:pPr/>
              <a:t>23.12.2014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F34A-5F74-4BD1-926E-C06AC051D3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E2DB-E540-42DB-8272-F06974CA4076}" type="datetimeFigureOut">
              <a:rPr lang="ru-RU" smtClean="0"/>
              <a:pPr/>
              <a:t>23.12.2014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F34A-5F74-4BD1-926E-C06AC051D3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E2DB-E540-42DB-8272-F06974CA4076}" type="datetimeFigureOut">
              <a:rPr lang="ru-RU" smtClean="0"/>
              <a:pPr/>
              <a:t>23.12.2014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F34A-5F74-4BD1-926E-C06AC051D3B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F88E2DB-E540-42DB-8272-F06974CA4076}" type="datetimeFigureOut">
              <a:rPr lang="ru-RU" smtClean="0"/>
              <a:pPr/>
              <a:t>23.12.2014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161F34A-5F74-4BD1-926E-C06AC051D3B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 spd="slow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14290"/>
            <a:ext cx="607223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5-конечная звезда 2"/>
          <p:cNvSpPr/>
          <p:nvPr/>
        </p:nvSpPr>
        <p:spPr>
          <a:xfrm>
            <a:off x="6444208" y="2852936"/>
            <a:ext cx="1872208" cy="1800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5-конечная звезда 4"/>
          <p:cNvSpPr/>
          <p:nvPr/>
        </p:nvSpPr>
        <p:spPr>
          <a:xfrm>
            <a:off x="6012160" y="1556792"/>
            <a:ext cx="432048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5-конечная звезда 5"/>
          <p:cNvSpPr/>
          <p:nvPr/>
        </p:nvSpPr>
        <p:spPr>
          <a:xfrm>
            <a:off x="5220072" y="2132856"/>
            <a:ext cx="1152128" cy="12961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5-конечная звезда 6"/>
          <p:cNvSpPr/>
          <p:nvPr/>
        </p:nvSpPr>
        <p:spPr>
          <a:xfrm>
            <a:off x="7740352" y="1340768"/>
            <a:ext cx="1008112" cy="10081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5-конечная звезда 7"/>
          <p:cNvSpPr/>
          <p:nvPr/>
        </p:nvSpPr>
        <p:spPr>
          <a:xfrm>
            <a:off x="5940152" y="4221088"/>
            <a:ext cx="648072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5643578"/>
            <a:ext cx="35718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Выполнила 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ученица 2а класса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Верещинская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Анастасия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Руководитель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Плющева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Нина Ивановна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x_8e1b62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9032" cy="68460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3608" y="5661248"/>
            <a:ext cx="69797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</a:rPr>
              <a:t>Спасибо за внимание!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548680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7030A0"/>
                </a:solidFill>
              </a:rPr>
              <a:t>Ученые утверждают, что появление крыс на нашей планете опередило род людской на 48 миллионов лет. Они являются нашими соседями, которых многие не только не любят, но и боятся. Такое отношение породило у разных народов мира множество мифов и </a:t>
            </a:r>
            <a:r>
              <a:rPr lang="ru-RU" sz="2400" dirty="0" smtClean="0">
                <a:solidFill>
                  <a:srgbClr val="7030A0"/>
                </a:solidFill>
              </a:rPr>
              <a:t>легенд. 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P11105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3068960"/>
            <a:ext cx="4716016" cy="3278086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548680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7030A0"/>
                </a:solidFill>
              </a:rPr>
              <a:t> Крысу представляли в виде кровожадного монстра. На самом деле –это очень милые зверьки.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P11105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780928"/>
            <a:ext cx="5168426" cy="3456384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332656"/>
            <a:ext cx="7704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7030A0"/>
                </a:solidFill>
              </a:rPr>
              <a:t>Крысы - это  млекопитающие  из  отряда  грызунов.  Передние зубы-резцы вырастают у крыс за год до 12 сантиметров, поэтому они постоянно грызут, стачивая зубы. Крысы  очень шустрые .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Если  вы  хотите  завести  крысу, необходимо приобрести     клетку  60 </a:t>
            </a:r>
            <a:r>
              <a:rPr lang="ru-RU" dirty="0" err="1" smtClean="0">
                <a:solidFill>
                  <a:srgbClr val="7030A0"/>
                </a:solidFill>
              </a:rPr>
              <a:t>х</a:t>
            </a:r>
            <a:r>
              <a:rPr lang="ru-RU" dirty="0" smtClean="0">
                <a:solidFill>
                  <a:srgbClr val="7030A0"/>
                </a:solidFill>
              </a:rPr>
              <a:t> 40 </a:t>
            </a:r>
            <a:r>
              <a:rPr lang="ru-RU" dirty="0" err="1" smtClean="0">
                <a:solidFill>
                  <a:srgbClr val="7030A0"/>
                </a:solidFill>
              </a:rPr>
              <a:t>х</a:t>
            </a:r>
            <a:r>
              <a:rPr lang="ru-RU" dirty="0" smtClean="0">
                <a:solidFill>
                  <a:srgbClr val="7030A0"/>
                </a:solidFill>
              </a:rPr>
              <a:t> 30 см. желательно с лестницами или с трубами, крысам необходимо много двигаться. Крысы очень чистоплотные, постоянно вылизывают свою шкурку, чем напоминают домашних кошек.                                                                                           </a:t>
            </a:r>
          </a:p>
        </p:txBody>
      </p:sp>
      <p:pic>
        <p:nvPicPr>
          <p:cNvPr id="1027" name="Picture 3" descr="D:\Desktop\rhscs\P1110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4376" y="2564904"/>
            <a:ext cx="3876320" cy="2664296"/>
          </a:xfrm>
          <a:prstGeom prst="rect">
            <a:avLst/>
          </a:prstGeom>
          <a:noFill/>
        </p:spPr>
      </p:pic>
      <p:pic>
        <p:nvPicPr>
          <p:cNvPr id="6" name="Picture 3" descr="D:\Desktop\rhscs\P11105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564904"/>
            <a:ext cx="4104456" cy="27448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16632"/>
            <a:ext cx="71287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ЧЕМ ПИТАЮТСЯ КРЫСЫ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124744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7030A0"/>
                </a:solidFill>
              </a:rPr>
              <a:t>Когда  крысы  рождаются,  они очень маленькие , около 3   см. Мама кормит 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</a:rPr>
              <a:t>их молоком .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Когда  крысы  вырастают ,  они  могут  есть  почти  всё ,исключая: 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</a:rPr>
              <a:t>сладкое,  солёное  и копчёное.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</a:rPr>
              <a:t>Крысам ни в коем  случае  нельзя  давать сладости ,которые они конечно же любят. Но человеческие деликатесы могут вызвать у зверьков тяжелые заболевания. Крысы прекрасно едят зерно, овощи и фрукты. А семечки и орехи их любимое лакомство. </a:t>
            </a:r>
          </a:p>
          <a:p>
            <a:pPr algn="just"/>
            <a:endParaRPr lang="ru-RU" dirty="0" smtClean="0"/>
          </a:p>
        </p:txBody>
      </p:sp>
      <p:pic>
        <p:nvPicPr>
          <p:cNvPr id="2050" name="Picture 2" descr="D:\Desktop\rhscs\P1110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56992"/>
            <a:ext cx="3660968" cy="2448272"/>
          </a:xfrm>
          <a:prstGeom prst="rect">
            <a:avLst/>
          </a:prstGeom>
          <a:noFill/>
        </p:spPr>
      </p:pic>
      <p:pic>
        <p:nvPicPr>
          <p:cNvPr id="8" name="Рисунок 7" descr="P11106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3140968"/>
            <a:ext cx="4679676" cy="3129533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476672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Друг друга крысы узнают по запаху, территорию метят мочой. Обладают очень чутким слухом , бегают со скоростью до 10 км/ч, легко преодолевают препятствия высотой 0,8 метра, а в агрессивном состоянии — и до двух (!) метров. За день им под силу преодолеть пятьдесят километров, они  великолепные пловцы. 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7" name="Picture 2" descr="D:\Desktop\rhscs\P1110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924944"/>
            <a:ext cx="4752528" cy="31400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110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838903" y="1209769"/>
            <a:ext cx="6165305" cy="412304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32656"/>
            <a:ext cx="4788024" cy="5979293"/>
          </a:xfrm>
        </p:spPr>
        <p:txBody>
          <a:bodyPr>
            <a:normAutofit lnSpcReduction="10000"/>
          </a:bodyPr>
          <a:lstStyle/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Крыс   можно  тренировать с помощью еды.  Поднять над крысой кусочек лакомства, зверек встанет на задние лапы, и повторять команду, например, «стоять».Постепенно питомец привыкнет принимать такую стойку и без лакомства.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P11105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476672"/>
            <a:ext cx="5400600" cy="36116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544" y="429309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Крысы- ручные животные. Они очень любят общество людей , а одиночество переносят плохо. Эти зверьки знают своё имя и выходят из укрытия на зов.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208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Мою крысу зовут Соня. Она ещё молодая, ей шесть месяцев. Длина её тела 18 см, а хвоста15см.Её вес 220 грамм, Она может вырасти ещё на треть. Соня бегает за движущимися предметами. С ней можно играть в догонялки-главное НЕ НАСТУПИТЬ!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Моя </a:t>
            </a:r>
            <a:r>
              <a:rPr lang="ru-RU" dirty="0" err="1" smtClean="0">
                <a:solidFill>
                  <a:srgbClr val="7030A0"/>
                </a:solidFill>
              </a:rPr>
              <a:t>кры</a:t>
            </a:r>
            <a:r>
              <a:rPr lang="en-US" dirty="0" smtClean="0">
                <a:solidFill>
                  <a:srgbClr val="7030A0"/>
                </a:solidFill>
              </a:rPr>
              <a:t>c</a:t>
            </a:r>
            <a:r>
              <a:rPr lang="ru-RU" dirty="0" err="1" smtClean="0">
                <a:solidFill>
                  <a:srgbClr val="7030A0"/>
                </a:solidFill>
              </a:rPr>
              <a:t>ка</a:t>
            </a:r>
            <a:r>
              <a:rPr lang="ru-RU" dirty="0" smtClean="0">
                <a:solidFill>
                  <a:srgbClr val="7030A0"/>
                </a:solidFill>
              </a:rPr>
              <a:t> обожает,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когда её гладят и чешут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и даже виляет хвостом от удовольствия! </a:t>
            </a:r>
            <a:endParaRPr lang="ru-RU" smtClean="0">
              <a:solidFill>
                <a:srgbClr val="7030A0"/>
              </a:solidFill>
            </a:endParaRPr>
          </a:p>
          <a:p>
            <a:r>
              <a:rPr lang="ru-RU" smtClean="0">
                <a:solidFill>
                  <a:srgbClr val="7030A0"/>
                </a:solidFill>
              </a:rPr>
              <a:t>Крысы  </a:t>
            </a:r>
            <a:r>
              <a:rPr lang="ru-RU" dirty="0" smtClean="0">
                <a:solidFill>
                  <a:srgbClr val="7030A0"/>
                </a:solidFill>
              </a:rPr>
              <a:t>идеальные </a:t>
            </a:r>
            <a:r>
              <a:rPr lang="ru-RU" smtClean="0">
                <a:solidFill>
                  <a:srgbClr val="7030A0"/>
                </a:solidFill>
              </a:rPr>
              <a:t>домашние животные - ухода </a:t>
            </a:r>
            <a:r>
              <a:rPr lang="ru-RU" dirty="0" smtClean="0">
                <a:solidFill>
                  <a:srgbClr val="7030A0"/>
                </a:solidFill>
              </a:rPr>
              <a:t>они требуют немного, а вот общение с ними доставляет массу удовольствия!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5856" y="3429000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ru-RU" dirty="0" smtClean="0"/>
              <a:t>видео)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783</TotalTime>
  <Words>438</Words>
  <Application>Microsoft Office PowerPoint</Application>
  <PresentationFormat>Экран (4:3)</PresentationFormat>
  <Paragraphs>22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Valued Packard Bell Customer</cp:lastModifiedBy>
  <cp:revision>99</cp:revision>
  <dcterms:created xsi:type="dcterms:W3CDTF">2012-01-17T14:10:15Z</dcterms:created>
  <dcterms:modified xsi:type="dcterms:W3CDTF">2014-12-23T14:18:48Z</dcterms:modified>
</cp:coreProperties>
</file>