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39FBAE-BAD5-4FC9-8AA1-2B2918C4871F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CE724C-1632-450D-ADC6-FE71EA7E3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72103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400" dirty="0" smtClean="0">
                <a:latin typeface="Franklin Gothic Demi" pitchFamily="34" charset="0"/>
              </a:rPr>
              <a:t>Подготовила учитель начальных классов </a:t>
            </a:r>
          </a:p>
          <a:p>
            <a:pPr algn="r">
              <a:buNone/>
            </a:pPr>
            <a:r>
              <a:rPr lang="ru-RU" sz="2400" dirty="0" smtClean="0">
                <a:latin typeface="Franklin Gothic Demi" pitchFamily="34" charset="0"/>
              </a:rPr>
              <a:t>МОУ </a:t>
            </a:r>
            <a:r>
              <a:rPr lang="ru-RU" sz="2400" dirty="0" err="1" smtClean="0">
                <a:latin typeface="Franklin Gothic Demi" pitchFamily="34" charset="0"/>
              </a:rPr>
              <a:t>Помоздинская</a:t>
            </a:r>
            <a:r>
              <a:rPr lang="ru-RU" sz="2400" dirty="0" smtClean="0">
                <a:latin typeface="Franklin Gothic Demi" pitchFamily="34" charset="0"/>
              </a:rPr>
              <a:t> СОШ</a:t>
            </a:r>
          </a:p>
          <a:p>
            <a:pPr algn="r">
              <a:buNone/>
            </a:pPr>
            <a:r>
              <a:rPr lang="ru-RU" sz="2400" dirty="0" err="1" smtClean="0">
                <a:latin typeface="Franklin Gothic Demi" pitchFamily="34" charset="0"/>
              </a:rPr>
              <a:t>Уляшева</a:t>
            </a:r>
            <a:r>
              <a:rPr lang="ru-RU" sz="2400" dirty="0" smtClean="0">
                <a:latin typeface="Franklin Gothic Demi" pitchFamily="34" charset="0"/>
              </a:rPr>
              <a:t> Е.И.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264320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Franklin Gothic Demi" pitchFamily="34" charset="0"/>
              </a:rPr>
              <a:t>Урок </a:t>
            </a:r>
            <a:br>
              <a:rPr lang="ru-RU" sz="6000" dirty="0" smtClean="0">
                <a:solidFill>
                  <a:schemeClr val="tx1"/>
                </a:solidFill>
                <a:latin typeface="Franklin Gothic Demi" pitchFamily="34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Franklin Gothic Demi" pitchFamily="34" charset="0"/>
              </a:rPr>
              <a:t>русского языка.</a:t>
            </a:r>
            <a:br>
              <a:rPr lang="ru-RU" sz="6000" dirty="0" smtClean="0">
                <a:solidFill>
                  <a:schemeClr val="tx1"/>
                </a:solidFill>
                <a:latin typeface="Franklin Gothic Demi" pitchFamily="34" charset="0"/>
              </a:rPr>
            </a:b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58225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Franklin Gothic Demi" pitchFamily="34" charset="0"/>
                <a:cs typeface="Arial" pitchFamily="34" charset="0"/>
              </a:rPr>
              <a:t>«Всякое умение трудом даётся».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>
              <a:latin typeface="Franklin Gothic Demi" pitchFamily="34" charset="0"/>
            </a:endParaRPr>
          </a:p>
          <a:p>
            <a:pPr algn="ctr">
              <a:buNone/>
            </a:pPr>
            <a:r>
              <a:rPr lang="ru-RU" sz="7200" dirty="0" smtClean="0">
                <a:latin typeface="Franklin Gothic Demi" pitchFamily="34" charset="0"/>
              </a:rPr>
              <a:t>инженер</a:t>
            </a:r>
            <a:endParaRPr lang="ru-RU" sz="7200" dirty="0">
              <a:latin typeface="Franklin Gothic Dem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5643570" y="2500306"/>
            <a:ext cx="428628" cy="2857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Дательный, творительный и предложный падежи   имён существительных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во множественном числе.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Franklin Gothic Demi" pitchFamily="34" charset="0"/>
              </a:rPr>
              <a:t>Тема урока:</a:t>
            </a:r>
            <a:endParaRPr lang="ru-RU" dirty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Franklin Gothic Demi" pitchFamily="34" charset="0"/>
              </a:rPr>
              <a:t>вспомнить на какие вопросы отвечают имена существительные в Д.п., Т.п., П.п.;</a:t>
            </a:r>
          </a:p>
          <a:p>
            <a:endParaRPr lang="ru-RU" sz="3200" dirty="0" smtClean="0">
              <a:latin typeface="Franklin Gothic Demi" pitchFamily="34" charset="0"/>
            </a:endParaRPr>
          </a:p>
          <a:p>
            <a:r>
              <a:rPr lang="ru-RU" sz="3200" dirty="0" smtClean="0">
                <a:latin typeface="Franklin Gothic Demi" pitchFamily="34" charset="0"/>
              </a:rPr>
              <a:t>узнать какие окончания имеют существительные мн.ч. в Д.п., Т.п., П.П.;</a:t>
            </a:r>
          </a:p>
          <a:p>
            <a:endParaRPr lang="ru-RU" sz="3200" dirty="0" smtClean="0">
              <a:latin typeface="Franklin Gothic Demi" pitchFamily="34" charset="0"/>
            </a:endParaRPr>
          </a:p>
          <a:p>
            <a:r>
              <a:rPr lang="ru-RU" sz="3200" dirty="0" smtClean="0">
                <a:latin typeface="Franklin Gothic Demi" pitchFamily="34" charset="0"/>
              </a:rPr>
              <a:t> научиться правильно образовывать и употреблять в речи формы имён существительных мн.ч. в Д.п., Т.п., П.п.</a:t>
            </a:r>
            <a:endParaRPr lang="ru-RU" sz="3200" dirty="0">
              <a:latin typeface="Franklin Gothic Dem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Franklin Gothic Demi" pitchFamily="34" charset="0"/>
              </a:rPr>
              <a:t>Цели урока:</a:t>
            </a:r>
            <a:endParaRPr lang="ru-RU" dirty="0">
              <a:solidFill>
                <a:srgbClr val="002060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6000" dirty="0" smtClean="0">
                <a:latin typeface="Franklin Gothic Demi" pitchFamily="34" charset="0"/>
              </a:rPr>
              <a:t>Д.п.  </a:t>
            </a:r>
            <a:r>
              <a:rPr lang="ru-RU" sz="6000" dirty="0" smtClean="0">
                <a:solidFill>
                  <a:srgbClr val="FF0000"/>
                </a:solidFill>
                <a:latin typeface="Franklin Gothic Demi" pitchFamily="34" charset="0"/>
              </a:rPr>
              <a:t>- </a:t>
            </a:r>
            <a:r>
              <a:rPr lang="ru-RU" sz="6000" dirty="0" err="1" smtClean="0">
                <a:solidFill>
                  <a:srgbClr val="FF0000"/>
                </a:solidFill>
                <a:latin typeface="Franklin Gothic Demi" pitchFamily="34" charset="0"/>
              </a:rPr>
              <a:t>ам</a:t>
            </a:r>
            <a:r>
              <a:rPr lang="ru-RU" sz="6000" dirty="0" smtClean="0">
                <a:solidFill>
                  <a:srgbClr val="FF0000"/>
                </a:solidFill>
                <a:latin typeface="Franklin Gothic Demi" pitchFamily="34" charset="0"/>
              </a:rPr>
              <a:t>, - ям</a:t>
            </a:r>
          </a:p>
          <a:p>
            <a:pPr algn="just">
              <a:lnSpc>
                <a:spcPct val="150000"/>
              </a:lnSpc>
            </a:pPr>
            <a:r>
              <a:rPr lang="ru-RU" sz="6000" dirty="0" smtClean="0">
                <a:latin typeface="Franklin Gothic Demi" pitchFamily="34" charset="0"/>
              </a:rPr>
              <a:t>Т.п.  </a:t>
            </a:r>
            <a:r>
              <a:rPr lang="ru-RU" sz="6000" dirty="0" smtClean="0">
                <a:solidFill>
                  <a:srgbClr val="FF0000"/>
                </a:solidFill>
                <a:latin typeface="Franklin Gothic Demi" pitchFamily="34" charset="0"/>
              </a:rPr>
              <a:t>- </a:t>
            </a:r>
            <a:r>
              <a:rPr lang="ru-RU" sz="6000" dirty="0" err="1" smtClean="0">
                <a:solidFill>
                  <a:srgbClr val="FF0000"/>
                </a:solidFill>
                <a:latin typeface="Franklin Gothic Demi" pitchFamily="34" charset="0"/>
              </a:rPr>
              <a:t>ами</a:t>
            </a:r>
            <a:r>
              <a:rPr lang="ru-RU" sz="6000" dirty="0" smtClean="0">
                <a:solidFill>
                  <a:srgbClr val="FF0000"/>
                </a:solidFill>
                <a:latin typeface="Franklin Gothic Demi" pitchFamily="34" charset="0"/>
              </a:rPr>
              <a:t>, - </a:t>
            </a:r>
            <a:r>
              <a:rPr lang="ru-RU" sz="6000" dirty="0" err="1" smtClean="0">
                <a:solidFill>
                  <a:srgbClr val="FF0000"/>
                </a:solidFill>
                <a:latin typeface="Franklin Gothic Demi" pitchFamily="34" charset="0"/>
              </a:rPr>
              <a:t>ями</a:t>
            </a:r>
            <a:endParaRPr lang="ru-RU" sz="6000" dirty="0" smtClean="0">
              <a:solidFill>
                <a:srgbClr val="FF0000"/>
              </a:solidFill>
              <a:latin typeface="Franklin Gothic Dem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6000" dirty="0" smtClean="0">
                <a:latin typeface="Franklin Gothic Demi" pitchFamily="34" charset="0"/>
              </a:rPr>
              <a:t>П.п.  </a:t>
            </a:r>
            <a:r>
              <a:rPr lang="ru-RU" sz="6000" dirty="0" smtClean="0">
                <a:solidFill>
                  <a:srgbClr val="FF0000"/>
                </a:solidFill>
                <a:latin typeface="Franklin Gothic Demi" pitchFamily="34" charset="0"/>
              </a:rPr>
              <a:t>- ах, - </a:t>
            </a:r>
            <a:r>
              <a:rPr lang="ru-RU" sz="6000" dirty="0" err="1" smtClean="0">
                <a:solidFill>
                  <a:srgbClr val="FF0000"/>
                </a:solidFill>
                <a:latin typeface="Franklin Gothic Demi" pitchFamily="34" charset="0"/>
              </a:rPr>
              <a:t>ях</a:t>
            </a:r>
            <a:endParaRPr lang="ru-RU" sz="6000" dirty="0">
              <a:solidFill>
                <a:srgbClr val="FF0000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b="1" dirty="0" smtClean="0"/>
              <a:t>Кошкам, рыбам, ужам, червям, лосям, окнам, звёздам, успехам, деревьям, мышам,</a:t>
            </a:r>
          </a:p>
          <a:p>
            <a:pPr>
              <a:lnSpc>
                <a:spcPct val="120000"/>
              </a:lnSpc>
              <a:buNone/>
            </a:pPr>
            <a:r>
              <a:rPr lang="ru-RU" b="1" dirty="0" smtClean="0"/>
              <a:t>  лошадям. </a:t>
            </a:r>
          </a:p>
          <a:p>
            <a:pPr>
              <a:lnSpc>
                <a:spcPct val="120000"/>
              </a:lnSpc>
              <a:buNone/>
            </a:pPr>
            <a:endParaRPr lang="ru-RU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b="1" dirty="0" smtClean="0"/>
              <a:t>Кошками, рыбами, ужами, червями, лосями, окнами, звёздами, успехами, деревьями, мышами, лошадями.</a:t>
            </a:r>
          </a:p>
          <a:p>
            <a:pPr>
              <a:lnSpc>
                <a:spcPct val="120000"/>
              </a:lnSpc>
              <a:buNone/>
            </a:pPr>
            <a:endParaRPr lang="ru-RU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b="1" dirty="0" smtClean="0"/>
              <a:t>О кошках, рыбах, ужах, червях, лосях, об окнах, звёздах, об успехах, деревьях, мышах, лошадях.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Franklin Gothic Demi" pitchFamily="34" charset="0"/>
              </a:rPr>
              <a:t>Проверка:</a:t>
            </a:r>
            <a:endParaRPr lang="ru-RU" dirty="0">
              <a:solidFill>
                <a:srgbClr val="002060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latin typeface="Franklin Gothic Demi" pitchFamily="34" charset="0"/>
            </a:endParaRPr>
          </a:p>
          <a:p>
            <a:pPr algn="ctr">
              <a:buNone/>
            </a:pPr>
            <a:r>
              <a:rPr lang="ru-RU" sz="6000" dirty="0" smtClean="0">
                <a:latin typeface="Franklin Gothic Demi" pitchFamily="34" charset="0"/>
              </a:rPr>
              <a:t>Итог урока.</a:t>
            </a:r>
            <a:endParaRPr lang="ru-RU" sz="6000" dirty="0">
              <a:latin typeface="Franklin Gothic Dem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180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Урок  русского языка. </vt:lpstr>
      <vt:lpstr>«Всякое умение трудом даётся». </vt:lpstr>
      <vt:lpstr>Слайд 3</vt:lpstr>
      <vt:lpstr>Тема урока:</vt:lpstr>
      <vt:lpstr>Цели урока:</vt:lpstr>
      <vt:lpstr>Слайд 6</vt:lpstr>
      <vt:lpstr>Проверка: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1Б 2011</dc:creator>
  <cp:lastModifiedBy>1Б 2011</cp:lastModifiedBy>
  <cp:revision>13</cp:revision>
  <dcterms:created xsi:type="dcterms:W3CDTF">2015-01-17T09:11:02Z</dcterms:created>
  <dcterms:modified xsi:type="dcterms:W3CDTF">2015-01-24T12:09:32Z</dcterms:modified>
</cp:coreProperties>
</file>