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7648-C94D-4017-AAB8-7903F8C6556A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9271-383A-48E7-B24F-6B37DDD1E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5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B665-8C77-48B6-AB0F-4529FB789851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5261-2D6C-4876-A9F4-41F20785E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4388-E35B-4A6F-A3AE-FA1FDC7F43BA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0816-717E-4517-A241-405EB8614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6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454D-985D-4D96-AF2E-1892980FECBB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0DEA-7483-4F01-9462-FD6F1D4C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68C9-D96B-49AF-AE92-5444146A430C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85DA-EE3E-4EB0-B43D-028B0CE74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264B-543E-4DC9-BE13-755115DFF7FF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0924-6725-4A93-853A-BB546D914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9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8D0A7-B5FA-42DA-ABE6-603682DE5589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0896-BD5A-4C26-A804-DC9353B67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4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0853-4F9E-4501-A0F8-7E812CC51BA0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02378-C9F6-46E2-A141-26C9A04F9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3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656C-D931-4BBA-A8D4-DE422834BBA9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B2C3-E3A4-4D14-BB19-511E03961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6FB1-DF8A-4B8B-A0F2-31B86BF7F9E7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1D77-C9A3-42C4-B789-282B56BDA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4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C0025-8282-40F4-8DFE-576C7E76221A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1057-AECF-4CB0-B487-63C9BB1B9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8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07D02-3C78-4855-811A-1C4680B2BE51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C7AFDE-3E89-46F4-AE1B-2CCFBA5AE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744788"/>
            <a:ext cx="7772400" cy="14700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 Спасибо</a:t>
            </a:r>
            <a: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  <a:t>	</a:t>
            </a:r>
            <a:b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За что мы говорим «спасибо»?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За всё, что делают для нас.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И мы припомнить не смогли бы-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Кому сказали, сколько раз?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30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2" y="3140968"/>
            <a:ext cx="8229600" cy="1143000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>Простите</a:t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 err="1">
                <a:solidFill>
                  <a:prstClr val="black"/>
                </a:solidFill>
                <a:ea typeface="+mn-ea"/>
                <a:cs typeface="+mn-cs"/>
              </a:rPr>
              <a:t>Простите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, я больше не буду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Нечаянно бить посуду,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И взрослых перебивать,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И что обещал- забывать.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Но если я всё же забуду-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Простите, я больше не буду.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71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229600" cy="1143000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>Пожалуйста</a:t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Отменить, что ли, слово «пожалуйста»-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Повторяем его поминутно.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Нет, пожалуй, что без «пожалуйста»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Нам становится неуютно.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85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педагогика\par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983306" cy="21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7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744788"/>
            <a:ext cx="7772400" cy="1470025"/>
          </a:xfrm>
        </p:spPr>
        <p:txBody>
          <a:bodyPr/>
          <a:lstStyle/>
          <a:p>
            <a:r>
              <a:rPr lang="ru-RU" dirty="0" smtClean="0"/>
              <a:t>«Путешествие по городу вежливости»</a:t>
            </a:r>
            <a:endParaRPr lang="ru-RU" dirty="0" smtClean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-324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О. </a:t>
            </a:r>
            <a:r>
              <a:rPr lang="ru-RU" dirty="0" err="1" smtClean="0"/>
              <a:t>Дриз</a:t>
            </a:r>
            <a:r>
              <a:rPr lang="ru-RU" dirty="0" smtClean="0"/>
              <a:t> «Добрые слова»</a:t>
            </a: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 Добрые слова не лень</a:t>
            </a:r>
          </a:p>
          <a:p>
            <a:pPr marL="0" indent="0" algn="ctr">
              <a:buNone/>
            </a:pPr>
            <a:r>
              <a:rPr lang="ru-RU" sz="2800" dirty="0" smtClean="0"/>
              <a:t>Повторять мне трижды в день.</a:t>
            </a:r>
          </a:p>
          <a:p>
            <a:pPr marL="0" indent="0" algn="ctr">
              <a:buNone/>
            </a:pPr>
            <a:r>
              <a:rPr lang="ru-RU" sz="2800" dirty="0" smtClean="0"/>
              <a:t>Только выйду за ворота,</a:t>
            </a:r>
          </a:p>
          <a:p>
            <a:pPr marL="0" indent="0" algn="ctr">
              <a:buNone/>
            </a:pPr>
            <a:r>
              <a:rPr lang="ru-RU" sz="2800" dirty="0" smtClean="0"/>
              <a:t>Всем идущим на работу,</a:t>
            </a:r>
          </a:p>
          <a:p>
            <a:pPr marL="0" indent="0" algn="ctr">
              <a:buNone/>
            </a:pPr>
            <a:r>
              <a:rPr lang="ru-RU" sz="2800" dirty="0" smtClean="0"/>
              <a:t>Кузнецу, ткачу, врачу,</a:t>
            </a:r>
          </a:p>
          <a:p>
            <a:pPr marL="0" indent="0" algn="ctr">
              <a:buNone/>
            </a:pPr>
            <a:r>
              <a:rPr lang="ru-RU" sz="2800" dirty="0" smtClean="0"/>
              <a:t>«С добрым утром!»- я кричу.</a:t>
            </a:r>
          </a:p>
          <a:p>
            <a:pPr marL="0" indent="0" algn="ctr">
              <a:buNone/>
            </a:pPr>
            <a:r>
              <a:rPr lang="ru-RU" sz="2800" dirty="0" smtClean="0"/>
              <a:t>«Добрый день!»- кричу я вслед</a:t>
            </a:r>
          </a:p>
          <a:p>
            <a:pPr marL="0" indent="0" algn="ctr">
              <a:buNone/>
            </a:pPr>
            <a:r>
              <a:rPr lang="ru-RU" sz="2800" dirty="0" smtClean="0"/>
              <a:t>Всем идущим на обед.</a:t>
            </a:r>
          </a:p>
          <a:p>
            <a:pPr marL="0" indent="0" algn="ctr">
              <a:buNone/>
            </a:pPr>
            <a:r>
              <a:rPr lang="ru-RU" sz="2800" dirty="0" smtClean="0"/>
              <a:t>«Добрый вечер!»- так встречаю всех домой спешащих к чаю.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6840760" cy="5962674"/>
          </a:xfrm>
        </p:spPr>
        <p:txBody>
          <a:bodyPr/>
          <a:lstStyle/>
          <a:p>
            <a:r>
              <a:rPr lang="ru-RU" sz="2800" dirty="0" smtClean="0"/>
              <a:t>По улице шли двое прохожих. Одному 62 года, а другому 8 лет. У первого в руках было несколько предметов:1 портфель, 3 книжки и 1 большой свёрток. Одна из книг упала.</a:t>
            </a:r>
            <a:br>
              <a:rPr lang="ru-RU" sz="2800" dirty="0" smtClean="0"/>
            </a:br>
            <a:r>
              <a:rPr lang="ru-RU" sz="2800" dirty="0" smtClean="0"/>
              <a:t>- У Вас упала книга,- закричал мальчик, догоняя прохожего.</a:t>
            </a:r>
            <a:br>
              <a:rPr lang="ru-RU" sz="2800" dirty="0" smtClean="0"/>
            </a:br>
            <a:r>
              <a:rPr lang="ru-RU" sz="2800" dirty="0" smtClean="0"/>
              <a:t>- Разве,- удивился тот.</a:t>
            </a:r>
            <a:br>
              <a:rPr lang="ru-RU" sz="2800" dirty="0" smtClean="0"/>
            </a:br>
            <a:r>
              <a:rPr lang="ru-RU" sz="2800" dirty="0" smtClean="0"/>
              <a:t>- Конечно,- объяснил мальчик,- у Вас было 5 вещей, а осталось 4.</a:t>
            </a:r>
            <a:br>
              <a:rPr lang="ru-RU" sz="2800" dirty="0" smtClean="0"/>
            </a:br>
            <a:r>
              <a:rPr lang="ru-RU" sz="2800" dirty="0" smtClean="0"/>
              <a:t>- Я вижу, ты хорошо знаешь вычитание и сложение,- сказал прохожий, с трудом поднимая упавшую книгу,- однако, есть правила, которых ты ещё не усвоил.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92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89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Синенькая юбочка,</a:t>
            </a:r>
            <a:br>
              <a:rPr lang="ru-RU" dirty="0" smtClean="0"/>
            </a:br>
            <a:r>
              <a:rPr lang="ru-RU" dirty="0" smtClean="0"/>
              <a:t>Ленточка в косе.</a:t>
            </a:r>
            <a:br>
              <a:rPr lang="ru-RU" dirty="0" smtClean="0"/>
            </a:br>
            <a:r>
              <a:rPr lang="ru-RU" dirty="0" smtClean="0"/>
              <a:t>Кто не знает </a:t>
            </a:r>
            <a:r>
              <a:rPr lang="ru-RU" dirty="0" err="1" smtClean="0"/>
              <a:t>Любочку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Любу знают все.</a:t>
            </a:r>
            <a:br>
              <a:rPr lang="ru-RU" dirty="0" smtClean="0"/>
            </a:br>
            <a:r>
              <a:rPr lang="ru-RU" dirty="0" smtClean="0"/>
              <a:t>Девочки на празднике</a:t>
            </a:r>
            <a:br>
              <a:rPr lang="ru-RU" dirty="0" smtClean="0"/>
            </a:br>
            <a:r>
              <a:rPr lang="ru-RU" dirty="0" smtClean="0"/>
              <a:t>Соберутся в круг.</a:t>
            </a:r>
            <a:br>
              <a:rPr lang="ru-RU" dirty="0" smtClean="0"/>
            </a:br>
            <a:r>
              <a:rPr lang="ru-RU" dirty="0" smtClean="0"/>
              <a:t>Как танцует </a:t>
            </a:r>
            <a:r>
              <a:rPr lang="ru-RU" dirty="0" err="1" smtClean="0"/>
              <a:t>Любочка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Лучше всех подруг.</a:t>
            </a:r>
            <a:br>
              <a:rPr lang="ru-RU" dirty="0" smtClean="0"/>
            </a:br>
            <a:r>
              <a:rPr lang="ru-RU" dirty="0" smtClean="0"/>
              <a:t>Кружится и юбочка,</a:t>
            </a:r>
            <a:br>
              <a:rPr lang="ru-RU" dirty="0" smtClean="0"/>
            </a:br>
            <a:r>
              <a:rPr lang="ru-RU" dirty="0" smtClean="0"/>
              <a:t>И ленточка в косе.</a:t>
            </a:r>
            <a:br>
              <a:rPr lang="ru-RU" dirty="0" smtClean="0"/>
            </a:br>
            <a:r>
              <a:rPr lang="ru-RU" dirty="0" smtClean="0"/>
              <a:t>Все глядят на </a:t>
            </a:r>
            <a:r>
              <a:rPr lang="ru-RU" dirty="0" err="1" smtClean="0"/>
              <a:t>Любочку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Радуются все.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Но если к этой </a:t>
            </a:r>
            <a:r>
              <a:rPr lang="ru-RU" dirty="0" err="1" smtClean="0"/>
              <a:t>Любочке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 придёте в дом,</a:t>
            </a:r>
            <a:br>
              <a:rPr lang="ru-RU" dirty="0" smtClean="0"/>
            </a:br>
            <a:r>
              <a:rPr lang="ru-RU" dirty="0" smtClean="0"/>
              <a:t>Там вы эту девочку</a:t>
            </a:r>
            <a:br>
              <a:rPr lang="ru-RU" dirty="0" smtClean="0"/>
            </a:br>
            <a:r>
              <a:rPr lang="ru-RU" dirty="0" smtClean="0"/>
              <a:t>Узнаете с трудом.</a:t>
            </a:r>
            <a:br>
              <a:rPr lang="ru-RU" dirty="0" smtClean="0"/>
            </a:br>
            <a:r>
              <a:rPr lang="ru-RU" dirty="0" smtClean="0"/>
              <a:t>Она кричит с порога,</a:t>
            </a:r>
            <a:br>
              <a:rPr lang="ru-RU" dirty="0" smtClean="0"/>
            </a:br>
            <a:r>
              <a:rPr lang="ru-RU" dirty="0" smtClean="0"/>
              <a:t>Объявляет на ходу:</a:t>
            </a:r>
            <a:br>
              <a:rPr lang="ru-RU" dirty="0" smtClean="0"/>
            </a:br>
            <a:r>
              <a:rPr lang="ru-RU" dirty="0" smtClean="0"/>
              <a:t>- У меня уроков много,</a:t>
            </a:r>
            <a:br>
              <a:rPr lang="ru-RU" dirty="0" smtClean="0"/>
            </a:br>
            <a:r>
              <a:rPr lang="ru-RU" dirty="0" smtClean="0"/>
              <a:t>Я за хлебом не пойду!</a:t>
            </a:r>
            <a:br>
              <a:rPr lang="ru-RU" dirty="0" smtClean="0"/>
            </a:br>
            <a:r>
              <a:rPr lang="ru-RU" dirty="0" smtClean="0"/>
              <a:t>Едет </a:t>
            </a:r>
            <a:r>
              <a:rPr lang="ru-RU" dirty="0" err="1" smtClean="0"/>
              <a:t>Любочка</a:t>
            </a:r>
            <a:r>
              <a:rPr lang="ru-RU" dirty="0" smtClean="0"/>
              <a:t> в трамвае-</a:t>
            </a:r>
            <a:br>
              <a:rPr lang="ru-RU" dirty="0" smtClean="0"/>
            </a:br>
            <a:r>
              <a:rPr lang="ru-RU" dirty="0" smtClean="0"/>
              <a:t>Она билета не берёт,</a:t>
            </a:r>
            <a:br>
              <a:rPr lang="ru-RU" dirty="0" smtClean="0"/>
            </a:br>
            <a:r>
              <a:rPr lang="ru-RU" dirty="0" smtClean="0"/>
              <a:t>Всех локтями раздвигая,</a:t>
            </a:r>
            <a:br>
              <a:rPr lang="ru-RU" dirty="0" smtClean="0"/>
            </a:br>
            <a:r>
              <a:rPr lang="ru-RU" dirty="0" smtClean="0"/>
              <a:t>Пробирается в перёд.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09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Говорит она, толкаясь:</a:t>
            </a:r>
            <a:br>
              <a:rPr lang="ru-RU" dirty="0" smtClean="0"/>
            </a:br>
            <a:r>
              <a:rPr lang="ru-RU" dirty="0" smtClean="0"/>
              <a:t>- Фу, какая теснота!</a:t>
            </a:r>
            <a:br>
              <a:rPr lang="ru-RU" dirty="0" smtClean="0"/>
            </a:br>
            <a:r>
              <a:rPr lang="ru-RU" dirty="0" smtClean="0"/>
              <a:t>Говорит она старушке:</a:t>
            </a:r>
            <a:br>
              <a:rPr lang="ru-RU" dirty="0" smtClean="0"/>
            </a:br>
            <a:r>
              <a:rPr lang="ru-RU" dirty="0" smtClean="0"/>
              <a:t>- Это детские места.</a:t>
            </a:r>
            <a:br>
              <a:rPr lang="ru-RU" dirty="0" smtClean="0"/>
            </a:br>
            <a:r>
              <a:rPr lang="ru-RU" dirty="0" smtClean="0"/>
              <a:t>- Ну, садись!- вздыхает та.</a:t>
            </a:r>
            <a:br>
              <a:rPr lang="ru-RU" dirty="0" smtClean="0"/>
            </a:br>
            <a:r>
              <a:rPr lang="ru-RU" dirty="0" smtClean="0"/>
              <a:t>Синенькая юбочка,</a:t>
            </a:r>
            <a:br>
              <a:rPr lang="ru-RU" dirty="0" smtClean="0"/>
            </a:br>
            <a:r>
              <a:rPr lang="ru-RU" dirty="0" smtClean="0"/>
              <a:t>Ленточка в косе.</a:t>
            </a:r>
            <a:br>
              <a:rPr lang="ru-RU" dirty="0" smtClean="0"/>
            </a:br>
            <a:r>
              <a:rPr lang="ru-RU" dirty="0" smtClean="0"/>
              <a:t>Вот какая </a:t>
            </a:r>
            <a:r>
              <a:rPr lang="ru-RU" dirty="0" err="1" smtClean="0"/>
              <a:t>Любочка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всей своей красе.</a:t>
            </a:r>
            <a:br>
              <a:rPr lang="ru-RU" dirty="0" smtClean="0"/>
            </a:br>
            <a:r>
              <a:rPr lang="ru-RU" dirty="0" smtClean="0"/>
              <a:t>Случается, что девочки</a:t>
            </a:r>
            <a:br>
              <a:rPr lang="ru-RU" dirty="0" smtClean="0"/>
            </a:br>
            <a:r>
              <a:rPr lang="ru-RU" dirty="0" smtClean="0"/>
              <a:t>Бывают очень грубыми,</a:t>
            </a:r>
            <a:br>
              <a:rPr lang="ru-RU" dirty="0" smtClean="0"/>
            </a:br>
            <a:r>
              <a:rPr lang="ru-RU" dirty="0" smtClean="0"/>
              <a:t>Хотя не обязательно</a:t>
            </a:r>
            <a:br>
              <a:rPr lang="ru-RU" dirty="0" smtClean="0"/>
            </a:br>
            <a:r>
              <a:rPr lang="ru-RU" dirty="0" smtClean="0"/>
              <a:t>Они зовутся Любами.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84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229600" cy="1143000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>Добрый день</a:t>
            </a:r>
            <a:b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- Добрый день!- тебе сказали.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- Добрый день!- ответил ты.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Как две ниточки связали-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Теплоты и доброты.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93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4000" b="1" dirty="0">
                <a:solidFill>
                  <a:prstClr val="black"/>
                </a:solidFill>
                <a:ea typeface="+mn-ea"/>
                <a:cs typeface="+mn-cs"/>
              </a:rPr>
              <a:t>Здравствуйте</a:t>
            </a: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- Здравствуйте!- ты скажешь человеку.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- Здравствуй!- улыбнётся он в ответ.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И, наверно не пойдёт в аптеку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>И здоровым будет много лет.</a:t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58066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16</TotalTime>
  <Words>130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шаблон</vt:lpstr>
      <vt:lpstr>Презентация PowerPoint</vt:lpstr>
      <vt:lpstr>«Путешествие по городу вежливости»</vt:lpstr>
      <vt:lpstr>О. Дриз «Добрые слова»</vt:lpstr>
      <vt:lpstr>По улице шли двое прохожих. Одному 62 года, а другому 8 лет. У первого в руках было несколько предметов:1 портфель, 3 книжки и 1 большой свёрток. Одна из книг упала. - У Вас упала книга,- закричал мальчик, догоняя прохожего. - Разве,- удивился тот. - Конечно,- объяснил мальчик,- у Вас было 5 вещей, а осталось 4. - Я вижу, ты хорошо знаешь вычитание и сложение,- сказал прохожий, с трудом поднимая упавшую книгу,- однако, есть правила, которых ты ещё не усвоил.    </vt:lpstr>
      <vt:lpstr>Презентация PowerPoint</vt:lpstr>
      <vt:lpstr>Презентация PowerPoint</vt:lpstr>
      <vt:lpstr>Презентация PowerPoint</vt:lpstr>
      <vt:lpstr>Добрый день - Добрый день!- тебе сказали. - Добрый день!- ответил ты. Как две ниточки связали- Теплоты и доброты.  </vt:lpstr>
      <vt:lpstr> Здравствуйте - Здравствуйте!- ты скажешь человеку. - Здравствуй!- улыбнётся он в ответ. И, наверно не пойдёт в аптеку И здоровым будет много лет. </vt:lpstr>
      <vt:lpstr> Спасибо  За что мы говорим «спасибо»? За всё, что делают для нас. И мы припомнить не смогли бы- Кому сказали, сколько раз? </vt:lpstr>
      <vt:lpstr>Простите Простите, я больше не буду Нечаянно бить посуду, И взрослых перебивать, И что обещал- забывать. Но если я всё же забуду- Простите, я больше не буду.  </vt:lpstr>
      <vt:lpstr> Пожалуйста Отменить, что ли, слово «пожалуйста»- Повторяем его поминутно. Нет, пожалуй, что без «пожалуйста» Нам становится неуютно.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Евгеньевна</dc:creator>
  <cp:lastModifiedBy>Яна Евгеньевна</cp:lastModifiedBy>
  <cp:revision>2</cp:revision>
  <dcterms:created xsi:type="dcterms:W3CDTF">2014-09-23T15:23:37Z</dcterms:created>
  <dcterms:modified xsi:type="dcterms:W3CDTF">2014-09-23T15:40:12Z</dcterms:modified>
</cp:coreProperties>
</file>