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0" r:id="rId3"/>
    <p:sldId id="258" r:id="rId4"/>
    <p:sldId id="260" r:id="rId5"/>
    <p:sldId id="287" r:id="rId6"/>
    <p:sldId id="296" r:id="rId7"/>
    <p:sldId id="264" r:id="rId8"/>
    <p:sldId id="263" r:id="rId9"/>
    <p:sldId id="259" r:id="rId10"/>
    <p:sldId id="283" r:id="rId11"/>
    <p:sldId id="292" r:id="rId12"/>
    <p:sldId id="293" r:id="rId13"/>
    <p:sldId id="261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29" autoAdjust="0"/>
    <p:restoredTop sz="98962" autoAdjust="0"/>
  </p:normalViewPr>
  <p:slideViewPr>
    <p:cSldViewPr>
      <p:cViewPr varScale="1">
        <p:scale>
          <a:sx n="72" d="100"/>
          <a:sy n="72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3689F-FEC2-4A65-B461-89B3E563C04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4122AF2-414A-4F9B-9DE9-6ABAD598EDD8}">
      <dgm:prSet phldrT="[Текст]" custT="1"/>
      <dgm:spPr/>
      <dgm:t>
        <a:bodyPr/>
        <a:lstStyle/>
        <a:p>
          <a:r>
            <a:rPr lang="ru-RU" sz="2400" dirty="0" smtClean="0"/>
            <a:t>Дети,</a:t>
          </a:r>
        </a:p>
        <a:p>
          <a:r>
            <a:rPr lang="ru-RU" sz="2400" dirty="0" smtClean="0"/>
            <a:t>педагоги,</a:t>
          </a:r>
        </a:p>
        <a:p>
          <a:r>
            <a:rPr lang="ru-RU" sz="2400" dirty="0" smtClean="0"/>
            <a:t>родители</a:t>
          </a:r>
          <a:endParaRPr lang="ru-RU" sz="2400" dirty="0"/>
        </a:p>
      </dgm:t>
    </dgm:pt>
    <dgm:pt modelId="{A9C82E4D-2553-407C-9A4F-679657677440}" type="parTrans" cxnId="{2EE3154C-4BD4-48C1-AD70-E9D77E898183}">
      <dgm:prSet/>
      <dgm:spPr/>
      <dgm:t>
        <a:bodyPr/>
        <a:lstStyle/>
        <a:p>
          <a:endParaRPr lang="ru-RU"/>
        </a:p>
      </dgm:t>
    </dgm:pt>
    <dgm:pt modelId="{45DC620A-7D4C-4813-81CC-62A505CF2DD5}" type="sibTrans" cxnId="{2EE3154C-4BD4-48C1-AD70-E9D77E898183}">
      <dgm:prSet/>
      <dgm:spPr/>
      <dgm:t>
        <a:bodyPr/>
        <a:lstStyle/>
        <a:p>
          <a:endParaRPr lang="ru-RU"/>
        </a:p>
      </dgm:t>
    </dgm:pt>
    <dgm:pt modelId="{889B0761-751C-46C5-9281-61FE77D1D840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800" dirty="0" smtClean="0"/>
            <a:t>1</a:t>
          </a:r>
        </a:p>
        <a:p>
          <a:r>
            <a:rPr lang="ru-RU" sz="2800" dirty="0" smtClean="0"/>
            <a:t>год</a:t>
          </a:r>
          <a:endParaRPr lang="ru-RU" sz="2800" dirty="0"/>
        </a:p>
      </dgm:t>
    </dgm:pt>
    <dgm:pt modelId="{CD91120D-2DB2-4940-A067-753961B7567D}" type="parTrans" cxnId="{B6872E2A-D3B7-475B-9E4D-95B6B185D6D4}">
      <dgm:prSet/>
      <dgm:spPr/>
      <dgm:t>
        <a:bodyPr/>
        <a:lstStyle/>
        <a:p>
          <a:endParaRPr lang="ru-RU"/>
        </a:p>
      </dgm:t>
    </dgm:pt>
    <dgm:pt modelId="{38945E49-55F2-415A-A262-29C4547EAF8E}" type="sibTrans" cxnId="{B6872E2A-D3B7-475B-9E4D-95B6B185D6D4}">
      <dgm:prSet/>
      <dgm:spPr/>
      <dgm:t>
        <a:bodyPr/>
        <a:lstStyle/>
        <a:p>
          <a:endParaRPr lang="ru-RU"/>
        </a:p>
      </dgm:t>
    </dgm:pt>
    <dgm:pt modelId="{73F00514-9788-4AD0-8E57-EB3EB380995D}">
      <dgm:prSet phldrT="[Текст]" custT="1"/>
      <dgm:spPr/>
      <dgm:t>
        <a:bodyPr/>
        <a:lstStyle/>
        <a:p>
          <a:r>
            <a:rPr lang="ru-RU" sz="2400" dirty="0" smtClean="0"/>
            <a:t>Развитие творческого воображения  </a:t>
          </a:r>
          <a:r>
            <a:rPr lang="ru-RU" sz="2400" smtClean="0"/>
            <a:t>и  </a:t>
          </a:r>
          <a:r>
            <a:rPr lang="ru-RU" sz="2400" dirty="0" smtClean="0"/>
            <a:t>речи</a:t>
          </a:r>
        </a:p>
      </dgm:t>
    </dgm:pt>
    <dgm:pt modelId="{3978E623-845D-4B6E-B778-C453EACBAE69}" type="parTrans" cxnId="{8112CCBC-13F1-420E-ACD4-7FC2D8AB518D}">
      <dgm:prSet/>
      <dgm:spPr/>
      <dgm:t>
        <a:bodyPr/>
        <a:lstStyle/>
        <a:p>
          <a:endParaRPr lang="ru-RU"/>
        </a:p>
      </dgm:t>
    </dgm:pt>
    <dgm:pt modelId="{1E6DF9D1-3BAF-43CE-82D1-EBD136E20116}" type="sibTrans" cxnId="{8112CCBC-13F1-420E-ACD4-7FC2D8AB518D}">
      <dgm:prSet/>
      <dgm:spPr/>
      <dgm:t>
        <a:bodyPr/>
        <a:lstStyle/>
        <a:p>
          <a:endParaRPr lang="ru-RU"/>
        </a:p>
      </dgm:t>
    </dgm:pt>
    <dgm:pt modelId="{CC992606-5B7A-4F5A-9AB8-C461D8844C4B}" type="pres">
      <dgm:prSet presAssocID="{4463689F-FEC2-4A65-B461-89B3E563C04C}" presName="Name0" presStyleCnt="0">
        <dgm:presLayoutVars>
          <dgm:dir/>
          <dgm:resizeHandles val="exact"/>
        </dgm:presLayoutVars>
      </dgm:prSet>
      <dgm:spPr/>
    </dgm:pt>
    <dgm:pt modelId="{634348C3-8313-4F17-B496-ABDCA938E255}" type="pres">
      <dgm:prSet presAssocID="{4463689F-FEC2-4A65-B461-89B3E563C04C}" presName="bkgdShp" presStyleLbl="alignAccFollowNode1" presStyleIdx="0" presStyleCnt="1"/>
      <dgm:spPr/>
    </dgm:pt>
    <dgm:pt modelId="{BBE2E972-E243-4618-BF9E-091A4C55D47C}" type="pres">
      <dgm:prSet presAssocID="{4463689F-FEC2-4A65-B461-89B3E563C04C}" presName="linComp" presStyleCnt="0"/>
      <dgm:spPr/>
    </dgm:pt>
    <dgm:pt modelId="{ECB17144-2901-4B55-ADFC-E8C5B4D524B5}" type="pres">
      <dgm:prSet presAssocID="{B4122AF2-414A-4F9B-9DE9-6ABAD598EDD8}" presName="compNode" presStyleCnt="0"/>
      <dgm:spPr/>
    </dgm:pt>
    <dgm:pt modelId="{7D851A68-493C-4A28-8450-6A08A92ACFF7}" type="pres">
      <dgm:prSet presAssocID="{B4122AF2-414A-4F9B-9DE9-6ABAD598EDD8}" presName="node" presStyleLbl="node1" presStyleIdx="0" presStyleCnt="3" custLinFactNeighborX="-1013" custLinFactNeighborY="2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5C736-72F7-465F-A6DD-3BD6AE9A911D}" type="pres">
      <dgm:prSet presAssocID="{B4122AF2-414A-4F9B-9DE9-6ABAD598EDD8}" presName="invisiNode" presStyleLbl="node1" presStyleIdx="0" presStyleCnt="3"/>
      <dgm:spPr/>
    </dgm:pt>
    <dgm:pt modelId="{8D7A04E8-7910-4E9D-8FAA-3AA1748415B7}" type="pres">
      <dgm:prSet presAssocID="{B4122AF2-414A-4F9B-9DE9-6ABAD598EDD8}" presName="imagNode" presStyleLbl="fgImgPlace1" presStyleIdx="0" presStyleCnt="3"/>
      <dgm:spPr/>
    </dgm:pt>
    <dgm:pt modelId="{1A361AFF-9142-49D7-A537-6EA21FF21E8A}" type="pres">
      <dgm:prSet presAssocID="{45DC620A-7D4C-4813-81CC-62A505CF2D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079516-CC05-4515-BDB7-149F4722459C}" type="pres">
      <dgm:prSet presAssocID="{889B0761-751C-46C5-9281-61FE77D1D840}" presName="compNode" presStyleCnt="0"/>
      <dgm:spPr/>
    </dgm:pt>
    <dgm:pt modelId="{B1463EE8-812A-45F4-8ADE-176C9052643B}" type="pres">
      <dgm:prSet presAssocID="{889B0761-751C-46C5-9281-61FE77D1D8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27CD5-6C90-4857-9768-CC8A149B05EB}" type="pres">
      <dgm:prSet presAssocID="{889B0761-751C-46C5-9281-61FE77D1D840}" presName="invisiNode" presStyleLbl="node1" presStyleIdx="1" presStyleCnt="3"/>
      <dgm:spPr/>
    </dgm:pt>
    <dgm:pt modelId="{48F27E6D-7E36-4D02-A8AD-5413F718F8F0}" type="pres">
      <dgm:prSet presAssocID="{889B0761-751C-46C5-9281-61FE77D1D840}" presName="imagNode" presStyleLbl="fgImgPlace1" presStyleIdx="1" presStyleCnt="3"/>
      <dgm:spPr/>
    </dgm:pt>
    <dgm:pt modelId="{09BE7179-0318-4673-A7AB-38DFC90B5922}" type="pres">
      <dgm:prSet presAssocID="{38945E49-55F2-415A-A262-29C4547EAF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C7EE89-5417-47AA-980B-6386EAB6E94C}" type="pres">
      <dgm:prSet presAssocID="{73F00514-9788-4AD0-8E57-EB3EB380995D}" presName="compNode" presStyleCnt="0"/>
      <dgm:spPr/>
    </dgm:pt>
    <dgm:pt modelId="{34250566-A970-472E-8944-AE837DD13FE4}" type="pres">
      <dgm:prSet presAssocID="{73F00514-9788-4AD0-8E57-EB3EB38099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23402-076D-4766-AF4E-CE5BCC69F0E4}" type="pres">
      <dgm:prSet presAssocID="{73F00514-9788-4AD0-8E57-EB3EB380995D}" presName="invisiNode" presStyleLbl="node1" presStyleIdx="2" presStyleCnt="3"/>
      <dgm:spPr/>
    </dgm:pt>
    <dgm:pt modelId="{03B34CE2-AB9A-433A-A913-013E6868921F}" type="pres">
      <dgm:prSet presAssocID="{73F00514-9788-4AD0-8E57-EB3EB380995D}" presName="imagNode" presStyleLbl="fgImgPlace1" presStyleIdx="2" presStyleCnt="3"/>
      <dgm:spPr/>
    </dgm:pt>
  </dgm:ptLst>
  <dgm:cxnLst>
    <dgm:cxn modelId="{A1D0C167-E040-4BE5-B2CF-A27A2063C63D}" type="presOf" srcId="{4463689F-FEC2-4A65-B461-89B3E563C04C}" destId="{CC992606-5B7A-4F5A-9AB8-C461D8844C4B}" srcOrd="0" destOrd="0" presId="urn:microsoft.com/office/officeart/2005/8/layout/pList2"/>
    <dgm:cxn modelId="{6944E285-057E-4AAE-B150-E3269C337E0E}" type="presOf" srcId="{B4122AF2-414A-4F9B-9DE9-6ABAD598EDD8}" destId="{7D851A68-493C-4A28-8450-6A08A92ACFF7}" srcOrd="0" destOrd="0" presId="urn:microsoft.com/office/officeart/2005/8/layout/pList2"/>
    <dgm:cxn modelId="{338B2BD6-987D-44C2-ACD9-74271234C49D}" type="presOf" srcId="{73F00514-9788-4AD0-8E57-EB3EB380995D}" destId="{34250566-A970-472E-8944-AE837DD13FE4}" srcOrd="0" destOrd="0" presId="urn:microsoft.com/office/officeart/2005/8/layout/pList2"/>
    <dgm:cxn modelId="{29F09203-B7AF-4487-88ED-C0B1428E4084}" type="presOf" srcId="{45DC620A-7D4C-4813-81CC-62A505CF2DD5}" destId="{1A361AFF-9142-49D7-A537-6EA21FF21E8A}" srcOrd="0" destOrd="0" presId="urn:microsoft.com/office/officeart/2005/8/layout/pList2"/>
    <dgm:cxn modelId="{8112CCBC-13F1-420E-ACD4-7FC2D8AB518D}" srcId="{4463689F-FEC2-4A65-B461-89B3E563C04C}" destId="{73F00514-9788-4AD0-8E57-EB3EB380995D}" srcOrd="2" destOrd="0" parTransId="{3978E623-845D-4B6E-B778-C453EACBAE69}" sibTransId="{1E6DF9D1-3BAF-43CE-82D1-EBD136E20116}"/>
    <dgm:cxn modelId="{ECA17402-C37A-4AF5-88A3-25505E2CBFD2}" type="presOf" srcId="{38945E49-55F2-415A-A262-29C4547EAF8E}" destId="{09BE7179-0318-4673-A7AB-38DFC90B5922}" srcOrd="0" destOrd="0" presId="urn:microsoft.com/office/officeart/2005/8/layout/pList2"/>
    <dgm:cxn modelId="{B6872E2A-D3B7-475B-9E4D-95B6B185D6D4}" srcId="{4463689F-FEC2-4A65-B461-89B3E563C04C}" destId="{889B0761-751C-46C5-9281-61FE77D1D840}" srcOrd="1" destOrd="0" parTransId="{CD91120D-2DB2-4940-A067-753961B7567D}" sibTransId="{38945E49-55F2-415A-A262-29C4547EAF8E}"/>
    <dgm:cxn modelId="{5D2B9112-CDE0-4DB0-A420-9185BB143244}" type="presOf" srcId="{889B0761-751C-46C5-9281-61FE77D1D840}" destId="{B1463EE8-812A-45F4-8ADE-176C9052643B}" srcOrd="0" destOrd="0" presId="urn:microsoft.com/office/officeart/2005/8/layout/pList2"/>
    <dgm:cxn modelId="{2EE3154C-4BD4-48C1-AD70-E9D77E898183}" srcId="{4463689F-FEC2-4A65-B461-89B3E563C04C}" destId="{B4122AF2-414A-4F9B-9DE9-6ABAD598EDD8}" srcOrd="0" destOrd="0" parTransId="{A9C82E4D-2553-407C-9A4F-679657677440}" sibTransId="{45DC620A-7D4C-4813-81CC-62A505CF2DD5}"/>
    <dgm:cxn modelId="{81349D4F-6D00-44A9-8D78-CFE80A6426A5}" type="presParOf" srcId="{CC992606-5B7A-4F5A-9AB8-C461D8844C4B}" destId="{634348C3-8313-4F17-B496-ABDCA938E255}" srcOrd="0" destOrd="0" presId="urn:microsoft.com/office/officeart/2005/8/layout/pList2"/>
    <dgm:cxn modelId="{70ADD7E6-C20E-43DC-90E9-750EDD325EC3}" type="presParOf" srcId="{CC992606-5B7A-4F5A-9AB8-C461D8844C4B}" destId="{BBE2E972-E243-4618-BF9E-091A4C55D47C}" srcOrd="1" destOrd="0" presId="urn:microsoft.com/office/officeart/2005/8/layout/pList2"/>
    <dgm:cxn modelId="{57A1B2A5-58E8-42FA-B397-230E65323A2D}" type="presParOf" srcId="{BBE2E972-E243-4618-BF9E-091A4C55D47C}" destId="{ECB17144-2901-4B55-ADFC-E8C5B4D524B5}" srcOrd="0" destOrd="0" presId="urn:microsoft.com/office/officeart/2005/8/layout/pList2"/>
    <dgm:cxn modelId="{30DCB8DC-A7CE-4CC2-8F2B-D6D3B90F0361}" type="presParOf" srcId="{ECB17144-2901-4B55-ADFC-E8C5B4D524B5}" destId="{7D851A68-493C-4A28-8450-6A08A92ACFF7}" srcOrd="0" destOrd="0" presId="urn:microsoft.com/office/officeart/2005/8/layout/pList2"/>
    <dgm:cxn modelId="{3D6B6E18-12C3-41C4-81F2-30855AB80BF9}" type="presParOf" srcId="{ECB17144-2901-4B55-ADFC-E8C5B4D524B5}" destId="{EFA5C736-72F7-465F-A6DD-3BD6AE9A911D}" srcOrd="1" destOrd="0" presId="urn:microsoft.com/office/officeart/2005/8/layout/pList2"/>
    <dgm:cxn modelId="{5655831F-B732-4245-90A9-E8CB31736D51}" type="presParOf" srcId="{ECB17144-2901-4B55-ADFC-E8C5B4D524B5}" destId="{8D7A04E8-7910-4E9D-8FAA-3AA1748415B7}" srcOrd="2" destOrd="0" presId="urn:microsoft.com/office/officeart/2005/8/layout/pList2"/>
    <dgm:cxn modelId="{37FB8B62-E5F5-47B5-A854-88C6BF935DBE}" type="presParOf" srcId="{BBE2E972-E243-4618-BF9E-091A4C55D47C}" destId="{1A361AFF-9142-49D7-A537-6EA21FF21E8A}" srcOrd="1" destOrd="0" presId="urn:microsoft.com/office/officeart/2005/8/layout/pList2"/>
    <dgm:cxn modelId="{AEDA35AB-EE90-4228-B345-508D52963C81}" type="presParOf" srcId="{BBE2E972-E243-4618-BF9E-091A4C55D47C}" destId="{CF079516-CC05-4515-BDB7-149F4722459C}" srcOrd="2" destOrd="0" presId="urn:microsoft.com/office/officeart/2005/8/layout/pList2"/>
    <dgm:cxn modelId="{74D1D40B-C192-447D-BC26-51472884A16A}" type="presParOf" srcId="{CF079516-CC05-4515-BDB7-149F4722459C}" destId="{B1463EE8-812A-45F4-8ADE-176C9052643B}" srcOrd="0" destOrd="0" presId="urn:microsoft.com/office/officeart/2005/8/layout/pList2"/>
    <dgm:cxn modelId="{24A0F18B-B4DF-4015-A1F2-C1A18F780763}" type="presParOf" srcId="{CF079516-CC05-4515-BDB7-149F4722459C}" destId="{81027CD5-6C90-4857-9768-CC8A149B05EB}" srcOrd="1" destOrd="0" presId="urn:microsoft.com/office/officeart/2005/8/layout/pList2"/>
    <dgm:cxn modelId="{7531E3AB-F6E7-4DA2-B5F0-C50DFA812EB7}" type="presParOf" srcId="{CF079516-CC05-4515-BDB7-149F4722459C}" destId="{48F27E6D-7E36-4D02-A8AD-5413F718F8F0}" srcOrd="2" destOrd="0" presId="urn:microsoft.com/office/officeart/2005/8/layout/pList2"/>
    <dgm:cxn modelId="{7F30C749-F170-4BB1-A846-7822BD60387F}" type="presParOf" srcId="{BBE2E972-E243-4618-BF9E-091A4C55D47C}" destId="{09BE7179-0318-4673-A7AB-38DFC90B5922}" srcOrd="3" destOrd="0" presId="urn:microsoft.com/office/officeart/2005/8/layout/pList2"/>
    <dgm:cxn modelId="{906B5557-1697-4E07-86B7-0BA52A4C01C1}" type="presParOf" srcId="{BBE2E972-E243-4618-BF9E-091A4C55D47C}" destId="{F1C7EE89-5417-47AA-980B-6386EAB6E94C}" srcOrd="4" destOrd="0" presId="urn:microsoft.com/office/officeart/2005/8/layout/pList2"/>
    <dgm:cxn modelId="{E0950599-3E95-49A2-B0BA-A3321A32CA8A}" type="presParOf" srcId="{F1C7EE89-5417-47AA-980B-6386EAB6E94C}" destId="{34250566-A970-472E-8944-AE837DD13FE4}" srcOrd="0" destOrd="0" presId="urn:microsoft.com/office/officeart/2005/8/layout/pList2"/>
    <dgm:cxn modelId="{FFC9FF8C-836D-434E-B32B-B790EA25B09C}" type="presParOf" srcId="{F1C7EE89-5417-47AA-980B-6386EAB6E94C}" destId="{4DB23402-076D-4766-AF4E-CE5BCC69F0E4}" srcOrd="1" destOrd="0" presId="urn:microsoft.com/office/officeart/2005/8/layout/pList2"/>
    <dgm:cxn modelId="{9A3BC9E6-7BC6-49E3-B8F4-B648A2659A60}" type="presParOf" srcId="{F1C7EE89-5417-47AA-980B-6386EAB6E94C}" destId="{03B34CE2-AB9A-433A-A913-013E6868921F}" srcOrd="2" destOrd="0" presId="urn:microsoft.com/office/officeart/2005/8/layout/p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C7714-C444-48D0-9CAD-EA2F0ACC30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1E5FB5-75F1-427B-BB4C-29402F554D2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9476139-EDC2-43DB-AA92-6C2A9238E1A7}" type="parTrans" cxnId="{98DBEF0C-EAB6-42BC-8007-C6D09FA95EF6}">
      <dgm:prSet/>
      <dgm:spPr/>
      <dgm:t>
        <a:bodyPr/>
        <a:lstStyle/>
        <a:p>
          <a:endParaRPr lang="ru-RU"/>
        </a:p>
      </dgm:t>
    </dgm:pt>
    <dgm:pt modelId="{4D4FBC05-85E2-4576-8517-4A92F1AF9ED7}" type="sibTrans" cxnId="{98DBEF0C-EAB6-42BC-8007-C6D09FA95EF6}">
      <dgm:prSet/>
      <dgm:spPr/>
      <dgm:t>
        <a:bodyPr/>
        <a:lstStyle/>
        <a:p>
          <a:endParaRPr lang="ru-RU"/>
        </a:p>
      </dgm:t>
    </dgm:pt>
    <dgm:pt modelId="{BD2F9262-3EE0-4BAB-AD48-16B11D31A75A}">
      <dgm:prSet phldrT="[Текст]"/>
      <dgm:spPr/>
      <dgm:t>
        <a:bodyPr/>
        <a:lstStyle/>
        <a:p>
          <a:r>
            <a:rPr lang="ru-RU" b="1" dirty="0" smtClean="0"/>
            <a:t>Понимание</a:t>
          </a:r>
          <a:r>
            <a:rPr lang="ru-RU" dirty="0" smtClean="0"/>
            <a:t> лексических значений пространственных предлогов.</a:t>
          </a:r>
          <a:endParaRPr lang="ru-RU" dirty="0"/>
        </a:p>
      </dgm:t>
    </dgm:pt>
    <dgm:pt modelId="{EB143F4D-B3DD-4902-B1DB-A7389BD475C2}" type="parTrans" cxnId="{8E810770-6492-4A23-8677-82CF54ABEF14}">
      <dgm:prSet/>
      <dgm:spPr/>
      <dgm:t>
        <a:bodyPr/>
        <a:lstStyle/>
        <a:p>
          <a:endParaRPr lang="ru-RU"/>
        </a:p>
      </dgm:t>
    </dgm:pt>
    <dgm:pt modelId="{06060A9E-DEA8-4054-A48D-600F971F7070}" type="sibTrans" cxnId="{8E810770-6492-4A23-8677-82CF54ABEF14}">
      <dgm:prSet/>
      <dgm:spPr/>
      <dgm:t>
        <a:bodyPr/>
        <a:lstStyle/>
        <a:p>
          <a:endParaRPr lang="ru-RU"/>
        </a:p>
      </dgm:t>
    </dgm:pt>
    <dgm:pt modelId="{8550B003-0004-4F29-A77A-D0AC962905B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A74D991-8B5E-4FF2-8C19-F4DBCDF36A1F}" type="parTrans" cxnId="{AC56EEE5-B8DE-4128-ACE0-850E6F21F07E}">
      <dgm:prSet/>
      <dgm:spPr/>
      <dgm:t>
        <a:bodyPr/>
        <a:lstStyle/>
        <a:p>
          <a:endParaRPr lang="ru-RU"/>
        </a:p>
      </dgm:t>
    </dgm:pt>
    <dgm:pt modelId="{DD2B1A89-9243-4FE9-8703-9B84630A41EA}" type="sibTrans" cxnId="{AC56EEE5-B8DE-4128-ACE0-850E6F21F07E}">
      <dgm:prSet/>
      <dgm:spPr/>
      <dgm:t>
        <a:bodyPr/>
        <a:lstStyle/>
        <a:p>
          <a:endParaRPr lang="ru-RU"/>
        </a:p>
      </dgm:t>
    </dgm:pt>
    <dgm:pt modelId="{F7DF7276-6FAC-40C4-9D8E-6FF6FD58A8B7}">
      <dgm:prSet phldrT="[Текст]"/>
      <dgm:spPr/>
      <dgm:t>
        <a:bodyPr/>
        <a:lstStyle/>
        <a:p>
          <a:r>
            <a:rPr lang="ru-RU" b="1" dirty="0" smtClean="0"/>
            <a:t>Запоминание</a:t>
          </a:r>
          <a:r>
            <a:rPr lang="ru-RU" dirty="0" smtClean="0"/>
            <a:t> зрительного образа предлога как слова.</a:t>
          </a:r>
          <a:endParaRPr lang="ru-RU" dirty="0"/>
        </a:p>
      </dgm:t>
    </dgm:pt>
    <dgm:pt modelId="{BE63876F-E0B2-4897-A388-8D2F5DCE5993}" type="parTrans" cxnId="{77BF76E8-C70A-4FE8-AC0B-313FC248ED4B}">
      <dgm:prSet/>
      <dgm:spPr/>
      <dgm:t>
        <a:bodyPr/>
        <a:lstStyle/>
        <a:p>
          <a:endParaRPr lang="ru-RU"/>
        </a:p>
      </dgm:t>
    </dgm:pt>
    <dgm:pt modelId="{69C02ECA-D609-4BB7-A69B-D9592F566158}" type="sibTrans" cxnId="{77BF76E8-C70A-4FE8-AC0B-313FC248ED4B}">
      <dgm:prSet/>
      <dgm:spPr/>
      <dgm:t>
        <a:bodyPr/>
        <a:lstStyle/>
        <a:p>
          <a:endParaRPr lang="ru-RU"/>
        </a:p>
      </dgm:t>
    </dgm:pt>
    <dgm:pt modelId="{241D908A-8568-4001-8E9F-44C52F38219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2D1A3EB-7A20-4539-B635-6EF9C07F75A3}" type="parTrans" cxnId="{8D99C870-3858-4CDE-AD5D-6C8B6074DB6B}">
      <dgm:prSet/>
      <dgm:spPr/>
      <dgm:t>
        <a:bodyPr/>
        <a:lstStyle/>
        <a:p>
          <a:endParaRPr lang="ru-RU"/>
        </a:p>
      </dgm:t>
    </dgm:pt>
    <dgm:pt modelId="{5AF913FF-33E9-43B2-A3D0-2FEB5E6CF9F2}" type="sibTrans" cxnId="{8D99C870-3858-4CDE-AD5D-6C8B6074DB6B}">
      <dgm:prSet/>
      <dgm:spPr/>
      <dgm:t>
        <a:bodyPr/>
        <a:lstStyle/>
        <a:p>
          <a:endParaRPr lang="ru-RU"/>
        </a:p>
      </dgm:t>
    </dgm:pt>
    <dgm:pt modelId="{5C6A6A75-155F-450A-893D-566D25E1F80C}">
      <dgm:prSet phldrT="[Текст]"/>
      <dgm:spPr/>
      <dgm:t>
        <a:bodyPr/>
        <a:lstStyle/>
        <a:p>
          <a:r>
            <a:rPr lang="ru-RU" b="1" dirty="0" smtClean="0"/>
            <a:t>Правильное употребление </a:t>
          </a:r>
          <a:r>
            <a:rPr lang="ru-RU" dirty="0" smtClean="0"/>
            <a:t>предложно-падежных конструкций.</a:t>
          </a:r>
          <a:endParaRPr lang="ru-RU" dirty="0"/>
        </a:p>
      </dgm:t>
    </dgm:pt>
    <dgm:pt modelId="{40013633-4488-486E-AF89-32A532136C0A}" type="parTrans" cxnId="{D1DB88ED-7BF8-4D8B-BE16-E45A054F803B}">
      <dgm:prSet/>
      <dgm:spPr/>
      <dgm:t>
        <a:bodyPr/>
        <a:lstStyle/>
        <a:p>
          <a:endParaRPr lang="ru-RU"/>
        </a:p>
      </dgm:t>
    </dgm:pt>
    <dgm:pt modelId="{4DD758AC-D513-46B5-B7D6-50FFE95F4327}" type="sibTrans" cxnId="{D1DB88ED-7BF8-4D8B-BE16-E45A054F803B}">
      <dgm:prSet/>
      <dgm:spPr/>
      <dgm:t>
        <a:bodyPr/>
        <a:lstStyle/>
        <a:p>
          <a:endParaRPr lang="ru-RU"/>
        </a:p>
      </dgm:t>
    </dgm:pt>
    <dgm:pt modelId="{DF4DF55B-6DC7-496A-B295-D7BBEB4DC4BC}" type="pres">
      <dgm:prSet presAssocID="{03AC7714-C444-48D0-9CAD-EA2F0ACC30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81C72F-D221-41AB-BD94-0C69A8BBFCD7}" type="pres">
      <dgm:prSet presAssocID="{551E5FB5-75F1-427B-BB4C-29402F554D29}" presName="composite" presStyleCnt="0"/>
      <dgm:spPr/>
    </dgm:pt>
    <dgm:pt modelId="{B7DB090F-23D0-4DBC-BE0A-BB6F3665A306}" type="pres">
      <dgm:prSet presAssocID="{551E5FB5-75F1-427B-BB4C-29402F554D29}" presName="parentText" presStyleLbl="alignNode1" presStyleIdx="0" presStyleCnt="3" custLinFactNeighborX="-1664" custLinFactNeighborY="-33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F3736-DA80-4AA0-AE76-B3E4B4715280}" type="pres">
      <dgm:prSet presAssocID="{551E5FB5-75F1-427B-BB4C-29402F554D2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AF0AD-0202-468D-909A-906C071747B8}" type="pres">
      <dgm:prSet presAssocID="{4D4FBC05-85E2-4576-8517-4A92F1AF9ED7}" presName="sp" presStyleCnt="0"/>
      <dgm:spPr/>
    </dgm:pt>
    <dgm:pt modelId="{BE9DCD1C-0109-4408-86DB-48DA6CB85CDC}" type="pres">
      <dgm:prSet presAssocID="{8550B003-0004-4F29-A77A-D0AC962905BB}" presName="composite" presStyleCnt="0"/>
      <dgm:spPr/>
    </dgm:pt>
    <dgm:pt modelId="{875CCCED-EE58-430B-9A37-F0E3FDBEE140}" type="pres">
      <dgm:prSet presAssocID="{8550B003-0004-4F29-A77A-D0AC962905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36C04-0CF6-4208-BDFB-883190EE521D}" type="pres">
      <dgm:prSet presAssocID="{8550B003-0004-4F29-A77A-D0AC962905B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C475F-F7AF-421E-B3C8-8AE01242B690}" type="pres">
      <dgm:prSet presAssocID="{DD2B1A89-9243-4FE9-8703-9B84630A41EA}" presName="sp" presStyleCnt="0"/>
      <dgm:spPr/>
    </dgm:pt>
    <dgm:pt modelId="{2A3DFF26-AE16-44E5-9079-E62F26685D54}" type="pres">
      <dgm:prSet presAssocID="{241D908A-8568-4001-8E9F-44C52F382199}" presName="composite" presStyleCnt="0"/>
      <dgm:spPr/>
    </dgm:pt>
    <dgm:pt modelId="{06A2A34A-AA0A-4BB3-BD3E-6DDEF3C1FB17}" type="pres">
      <dgm:prSet presAssocID="{241D908A-8568-4001-8E9F-44C52F3821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5FE2-0C63-4140-A017-6D2ABDB848B1}" type="pres">
      <dgm:prSet presAssocID="{241D908A-8568-4001-8E9F-44C52F3821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45B96-4D71-4DBB-97D8-5D83985FEF85}" type="presOf" srcId="{551E5FB5-75F1-427B-BB4C-29402F554D29}" destId="{B7DB090F-23D0-4DBC-BE0A-BB6F3665A306}" srcOrd="0" destOrd="0" presId="urn:microsoft.com/office/officeart/2005/8/layout/chevron2"/>
    <dgm:cxn modelId="{2E2C5DC8-6066-4033-8D3D-332493E7AFB7}" type="presOf" srcId="{241D908A-8568-4001-8E9F-44C52F382199}" destId="{06A2A34A-AA0A-4BB3-BD3E-6DDEF3C1FB17}" srcOrd="0" destOrd="0" presId="urn:microsoft.com/office/officeart/2005/8/layout/chevron2"/>
    <dgm:cxn modelId="{D1DB88ED-7BF8-4D8B-BE16-E45A054F803B}" srcId="{241D908A-8568-4001-8E9F-44C52F382199}" destId="{5C6A6A75-155F-450A-893D-566D25E1F80C}" srcOrd="0" destOrd="0" parTransId="{40013633-4488-486E-AF89-32A532136C0A}" sibTransId="{4DD758AC-D513-46B5-B7D6-50FFE95F4327}"/>
    <dgm:cxn modelId="{FA9FE410-3DD7-4885-979E-D9E1F7E5DFAC}" type="presOf" srcId="{BD2F9262-3EE0-4BAB-AD48-16B11D31A75A}" destId="{EE8F3736-DA80-4AA0-AE76-B3E4B4715280}" srcOrd="0" destOrd="0" presId="urn:microsoft.com/office/officeart/2005/8/layout/chevron2"/>
    <dgm:cxn modelId="{6CDFCCAD-1996-4B5C-B958-7D5FC3927BEF}" type="presOf" srcId="{5C6A6A75-155F-450A-893D-566D25E1F80C}" destId="{F2D05FE2-0C63-4140-A017-6D2ABDB848B1}" srcOrd="0" destOrd="0" presId="urn:microsoft.com/office/officeart/2005/8/layout/chevron2"/>
    <dgm:cxn modelId="{6B80DAEB-00F2-4638-9FFA-DD9552256FAD}" type="presOf" srcId="{8550B003-0004-4F29-A77A-D0AC962905BB}" destId="{875CCCED-EE58-430B-9A37-F0E3FDBEE140}" srcOrd="0" destOrd="0" presId="urn:microsoft.com/office/officeart/2005/8/layout/chevron2"/>
    <dgm:cxn modelId="{8D99C870-3858-4CDE-AD5D-6C8B6074DB6B}" srcId="{03AC7714-C444-48D0-9CAD-EA2F0ACC3058}" destId="{241D908A-8568-4001-8E9F-44C52F382199}" srcOrd="2" destOrd="0" parTransId="{32D1A3EB-7A20-4539-B635-6EF9C07F75A3}" sibTransId="{5AF913FF-33E9-43B2-A3D0-2FEB5E6CF9F2}"/>
    <dgm:cxn modelId="{9F35D85C-ED6A-4C8A-A4F8-850ABCDFB78F}" type="presOf" srcId="{03AC7714-C444-48D0-9CAD-EA2F0ACC3058}" destId="{DF4DF55B-6DC7-496A-B295-D7BBEB4DC4BC}" srcOrd="0" destOrd="0" presId="urn:microsoft.com/office/officeart/2005/8/layout/chevron2"/>
    <dgm:cxn modelId="{AC56EEE5-B8DE-4128-ACE0-850E6F21F07E}" srcId="{03AC7714-C444-48D0-9CAD-EA2F0ACC3058}" destId="{8550B003-0004-4F29-A77A-D0AC962905BB}" srcOrd="1" destOrd="0" parTransId="{AA74D991-8B5E-4FF2-8C19-F4DBCDF36A1F}" sibTransId="{DD2B1A89-9243-4FE9-8703-9B84630A41EA}"/>
    <dgm:cxn modelId="{02779675-7ED6-497B-969F-267434BF2D53}" type="presOf" srcId="{F7DF7276-6FAC-40C4-9D8E-6FF6FD58A8B7}" destId="{C2F36C04-0CF6-4208-BDFB-883190EE521D}" srcOrd="0" destOrd="0" presId="urn:microsoft.com/office/officeart/2005/8/layout/chevron2"/>
    <dgm:cxn modelId="{98DBEF0C-EAB6-42BC-8007-C6D09FA95EF6}" srcId="{03AC7714-C444-48D0-9CAD-EA2F0ACC3058}" destId="{551E5FB5-75F1-427B-BB4C-29402F554D29}" srcOrd="0" destOrd="0" parTransId="{39476139-EDC2-43DB-AA92-6C2A9238E1A7}" sibTransId="{4D4FBC05-85E2-4576-8517-4A92F1AF9ED7}"/>
    <dgm:cxn modelId="{77BF76E8-C70A-4FE8-AC0B-313FC248ED4B}" srcId="{8550B003-0004-4F29-A77A-D0AC962905BB}" destId="{F7DF7276-6FAC-40C4-9D8E-6FF6FD58A8B7}" srcOrd="0" destOrd="0" parTransId="{BE63876F-E0B2-4897-A388-8D2F5DCE5993}" sibTransId="{69C02ECA-D609-4BB7-A69B-D9592F566158}"/>
    <dgm:cxn modelId="{8E810770-6492-4A23-8677-82CF54ABEF14}" srcId="{551E5FB5-75F1-427B-BB4C-29402F554D29}" destId="{BD2F9262-3EE0-4BAB-AD48-16B11D31A75A}" srcOrd="0" destOrd="0" parTransId="{EB143F4D-B3DD-4902-B1DB-A7389BD475C2}" sibTransId="{06060A9E-DEA8-4054-A48D-600F971F7070}"/>
    <dgm:cxn modelId="{8989D829-DB7A-41AC-981F-CEDFFE16B231}" type="presParOf" srcId="{DF4DF55B-6DC7-496A-B295-D7BBEB4DC4BC}" destId="{AC81C72F-D221-41AB-BD94-0C69A8BBFCD7}" srcOrd="0" destOrd="0" presId="urn:microsoft.com/office/officeart/2005/8/layout/chevron2"/>
    <dgm:cxn modelId="{22D56E36-E35E-43AC-93B9-07738A2E9B2B}" type="presParOf" srcId="{AC81C72F-D221-41AB-BD94-0C69A8BBFCD7}" destId="{B7DB090F-23D0-4DBC-BE0A-BB6F3665A306}" srcOrd="0" destOrd="0" presId="urn:microsoft.com/office/officeart/2005/8/layout/chevron2"/>
    <dgm:cxn modelId="{ABF58A46-72F6-47D6-A92A-51C53D03751B}" type="presParOf" srcId="{AC81C72F-D221-41AB-BD94-0C69A8BBFCD7}" destId="{EE8F3736-DA80-4AA0-AE76-B3E4B4715280}" srcOrd="1" destOrd="0" presId="urn:microsoft.com/office/officeart/2005/8/layout/chevron2"/>
    <dgm:cxn modelId="{4EB3C2BA-C9DA-491A-AAD8-2101D02C1069}" type="presParOf" srcId="{DF4DF55B-6DC7-496A-B295-D7BBEB4DC4BC}" destId="{C11AF0AD-0202-468D-909A-906C071747B8}" srcOrd="1" destOrd="0" presId="urn:microsoft.com/office/officeart/2005/8/layout/chevron2"/>
    <dgm:cxn modelId="{36E42F6A-F72A-4946-933E-9107D90D3AF3}" type="presParOf" srcId="{DF4DF55B-6DC7-496A-B295-D7BBEB4DC4BC}" destId="{BE9DCD1C-0109-4408-86DB-48DA6CB85CDC}" srcOrd="2" destOrd="0" presId="urn:microsoft.com/office/officeart/2005/8/layout/chevron2"/>
    <dgm:cxn modelId="{7C1F4B5A-686E-4A20-85A7-58413A6F5A0F}" type="presParOf" srcId="{BE9DCD1C-0109-4408-86DB-48DA6CB85CDC}" destId="{875CCCED-EE58-430B-9A37-F0E3FDBEE140}" srcOrd="0" destOrd="0" presId="urn:microsoft.com/office/officeart/2005/8/layout/chevron2"/>
    <dgm:cxn modelId="{5F5B29FF-AB87-43EA-9E3C-492378245D9C}" type="presParOf" srcId="{BE9DCD1C-0109-4408-86DB-48DA6CB85CDC}" destId="{C2F36C04-0CF6-4208-BDFB-883190EE521D}" srcOrd="1" destOrd="0" presId="urn:microsoft.com/office/officeart/2005/8/layout/chevron2"/>
    <dgm:cxn modelId="{862A82CD-A70D-4DFE-BC0C-941FAF2EF948}" type="presParOf" srcId="{DF4DF55B-6DC7-496A-B295-D7BBEB4DC4BC}" destId="{02EC475F-F7AF-421E-B3C8-8AE01242B690}" srcOrd="3" destOrd="0" presId="urn:microsoft.com/office/officeart/2005/8/layout/chevron2"/>
    <dgm:cxn modelId="{7CF5A91D-0C03-4553-8C95-36997BC80AAB}" type="presParOf" srcId="{DF4DF55B-6DC7-496A-B295-D7BBEB4DC4BC}" destId="{2A3DFF26-AE16-44E5-9079-E62F26685D54}" srcOrd="4" destOrd="0" presId="urn:microsoft.com/office/officeart/2005/8/layout/chevron2"/>
    <dgm:cxn modelId="{C6FF3C4E-48CE-4B75-9A4B-B56D8C635345}" type="presParOf" srcId="{2A3DFF26-AE16-44E5-9079-E62F26685D54}" destId="{06A2A34A-AA0A-4BB3-BD3E-6DDEF3C1FB17}" srcOrd="0" destOrd="0" presId="urn:microsoft.com/office/officeart/2005/8/layout/chevron2"/>
    <dgm:cxn modelId="{7A863968-5A69-4A08-917E-2B58A9821770}" type="presParOf" srcId="{2A3DFF26-AE16-44E5-9079-E62F26685D54}" destId="{F2D05FE2-0C63-4140-A017-6D2ABDB848B1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3075A-B3A1-477D-9B95-BDF95407973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EC53C-EB64-434D-AEBB-9055813B5A8A}">
      <dgm:prSet phldrT="[Текст]" custT="1"/>
      <dgm:spPr/>
      <dgm:t>
        <a:bodyPr/>
        <a:lstStyle/>
        <a:p>
          <a:r>
            <a:rPr lang="ru-RU" sz="2000" dirty="0" smtClean="0"/>
            <a:t>1.Найти в буквах сходство с предметами.</a:t>
          </a:r>
          <a:endParaRPr lang="ru-RU" sz="2000" dirty="0"/>
        </a:p>
      </dgm:t>
    </dgm:pt>
    <dgm:pt modelId="{FC0AB5CA-BC8B-4DCB-A2A3-21D59871AEFC}" type="parTrans" cxnId="{D7224477-3CB6-4BCA-9C95-8A9C7DC3EB82}">
      <dgm:prSet/>
      <dgm:spPr/>
      <dgm:t>
        <a:bodyPr/>
        <a:lstStyle/>
        <a:p>
          <a:endParaRPr lang="ru-RU"/>
        </a:p>
      </dgm:t>
    </dgm:pt>
    <dgm:pt modelId="{3B10AB29-5FF3-4038-977D-B8930AE2C9B9}" type="sibTrans" cxnId="{D7224477-3CB6-4BCA-9C95-8A9C7DC3EB82}">
      <dgm:prSet/>
      <dgm:spPr/>
      <dgm:t>
        <a:bodyPr/>
        <a:lstStyle/>
        <a:p>
          <a:endParaRPr lang="ru-RU"/>
        </a:p>
      </dgm:t>
    </dgm:pt>
    <dgm:pt modelId="{33018DC2-DF90-49B7-99C5-665454F47A3C}">
      <dgm:prSet phldrT="[Текст]" custT="1"/>
      <dgm:spPr/>
      <dgm:t>
        <a:bodyPr/>
        <a:lstStyle/>
        <a:p>
          <a:r>
            <a:rPr lang="ru-RU" sz="2000" dirty="0" smtClean="0"/>
            <a:t>2.Представить, как буквы могут двигаться.</a:t>
          </a:r>
          <a:endParaRPr lang="ru-RU" sz="2000" dirty="0"/>
        </a:p>
      </dgm:t>
    </dgm:pt>
    <dgm:pt modelId="{603F9B7E-B42A-4809-ACDF-58312E4147F5}" type="parTrans" cxnId="{3A4A0F22-1390-4D22-96BB-A712EE43A37B}">
      <dgm:prSet/>
      <dgm:spPr/>
      <dgm:t>
        <a:bodyPr/>
        <a:lstStyle/>
        <a:p>
          <a:endParaRPr lang="ru-RU"/>
        </a:p>
      </dgm:t>
    </dgm:pt>
    <dgm:pt modelId="{15D92A36-27D9-4B2E-B321-830469DA8B7C}" type="sibTrans" cxnId="{3A4A0F22-1390-4D22-96BB-A712EE43A37B}">
      <dgm:prSet/>
      <dgm:spPr/>
      <dgm:t>
        <a:bodyPr/>
        <a:lstStyle/>
        <a:p>
          <a:endParaRPr lang="ru-RU"/>
        </a:p>
      </dgm:t>
    </dgm:pt>
    <dgm:pt modelId="{D5BE2BEF-D838-4F64-95E7-082EB429F248}">
      <dgm:prSet phldrT="[Текст]" custT="1"/>
      <dgm:spPr/>
      <dgm:t>
        <a:bodyPr/>
        <a:lstStyle/>
        <a:p>
          <a:r>
            <a:rPr lang="ru-RU" sz="2000" dirty="0" smtClean="0"/>
            <a:t>3. Связать зрительный образ предлога с его лексическим значением.</a:t>
          </a:r>
          <a:endParaRPr lang="ru-RU" sz="2000" dirty="0"/>
        </a:p>
      </dgm:t>
    </dgm:pt>
    <dgm:pt modelId="{DCA86107-6AB5-486B-92EB-80B774E8F609}" type="parTrans" cxnId="{B978E572-04EF-4DCF-A30F-794B59BBB016}">
      <dgm:prSet/>
      <dgm:spPr/>
      <dgm:t>
        <a:bodyPr/>
        <a:lstStyle/>
        <a:p>
          <a:endParaRPr lang="ru-RU"/>
        </a:p>
      </dgm:t>
    </dgm:pt>
    <dgm:pt modelId="{5672CC3A-D8D0-480D-9BED-3A528080FEAE}" type="sibTrans" cxnId="{B978E572-04EF-4DCF-A30F-794B59BBB016}">
      <dgm:prSet/>
      <dgm:spPr/>
      <dgm:t>
        <a:bodyPr/>
        <a:lstStyle/>
        <a:p>
          <a:endParaRPr lang="ru-RU"/>
        </a:p>
      </dgm:t>
    </dgm:pt>
    <dgm:pt modelId="{F00AB2D2-2D5B-47E2-80FE-89318BF827DC}" type="pres">
      <dgm:prSet presAssocID="{0843075A-B3A1-477D-9B95-BDF9540797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2CA5A-F11B-42C5-B3AC-21233B630B50}" type="pres">
      <dgm:prSet presAssocID="{D5BE2BEF-D838-4F64-95E7-082EB429F248}" presName="boxAndChildren" presStyleCnt="0"/>
      <dgm:spPr/>
    </dgm:pt>
    <dgm:pt modelId="{2E5BEE39-435A-4772-B5ED-C0725D6D93A5}" type="pres">
      <dgm:prSet presAssocID="{D5BE2BEF-D838-4F64-95E7-082EB429F248}" presName="parentTextBox" presStyleLbl="node1" presStyleIdx="0" presStyleCnt="3" custScaleY="165545" custLinFactNeighborY="-22646"/>
      <dgm:spPr/>
      <dgm:t>
        <a:bodyPr/>
        <a:lstStyle/>
        <a:p>
          <a:endParaRPr lang="ru-RU"/>
        </a:p>
      </dgm:t>
    </dgm:pt>
    <dgm:pt modelId="{3D5AAAAA-F276-4772-B78E-410AC1142FC8}" type="pres">
      <dgm:prSet presAssocID="{15D92A36-27D9-4B2E-B321-830469DA8B7C}" presName="sp" presStyleCnt="0"/>
      <dgm:spPr/>
    </dgm:pt>
    <dgm:pt modelId="{D78A717E-7673-4CAD-97D7-00EB363173BA}" type="pres">
      <dgm:prSet presAssocID="{33018DC2-DF90-49B7-99C5-665454F47A3C}" presName="arrowAndChildren" presStyleCnt="0"/>
      <dgm:spPr/>
    </dgm:pt>
    <dgm:pt modelId="{A6E2CE71-3E39-4DF4-862A-D795BB3775E6}" type="pres">
      <dgm:prSet presAssocID="{33018DC2-DF90-49B7-99C5-665454F47A3C}" presName="parentTextArrow" presStyleLbl="node1" presStyleIdx="1" presStyleCnt="3" custScaleY="182087" custLinFactNeighborY="-8069"/>
      <dgm:spPr/>
      <dgm:t>
        <a:bodyPr/>
        <a:lstStyle/>
        <a:p>
          <a:endParaRPr lang="ru-RU"/>
        </a:p>
      </dgm:t>
    </dgm:pt>
    <dgm:pt modelId="{D6EF1430-C65F-4A5F-A3D5-4B0F21FBE744}" type="pres">
      <dgm:prSet presAssocID="{3B10AB29-5FF3-4038-977D-B8930AE2C9B9}" presName="sp" presStyleCnt="0"/>
      <dgm:spPr/>
    </dgm:pt>
    <dgm:pt modelId="{90BE70A5-7903-4378-AD33-5D9DA6EF0D20}" type="pres">
      <dgm:prSet presAssocID="{4C9EC53C-EB64-434D-AEBB-9055813B5A8A}" presName="arrowAndChildren" presStyleCnt="0"/>
      <dgm:spPr/>
    </dgm:pt>
    <dgm:pt modelId="{05223138-3DAF-4EEC-B824-DA3204859018}" type="pres">
      <dgm:prSet presAssocID="{4C9EC53C-EB64-434D-AEBB-9055813B5A8A}" presName="parentTextArrow" presStyleLbl="node1" presStyleIdx="2" presStyleCnt="3" custScaleY="180009" custLinFactNeighborY="-16588"/>
      <dgm:spPr/>
      <dgm:t>
        <a:bodyPr/>
        <a:lstStyle/>
        <a:p>
          <a:endParaRPr lang="ru-RU"/>
        </a:p>
      </dgm:t>
    </dgm:pt>
  </dgm:ptLst>
  <dgm:cxnLst>
    <dgm:cxn modelId="{44C02607-AC24-4308-AF3F-D75D75D12B57}" type="presOf" srcId="{33018DC2-DF90-49B7-99C5-665454F47A3C}" destId="{A6E2CE71-3E39-4DF4-862A-D795BB3775E6}" srcOrd="0" destOrd="0" presId="urn:microsoft.com/office/officeart/2005/8/layout/process4"/>
    <dgm:cxn modelId="{3A4A0F22-1390-4D22-96BB-A712EE43A37B}" srcId="{0843075A-B3A1-477D-9B95-BDF954079738}" destId="{33018DC2-DF90-49B7-99C5-665454F47A3C}" srcOrd="1" destOrd="0" parTransId="{603F9B7E-B42A-4809-ACDF-58312E4147F5}" sibTransId="{15D92A36-27D9-4B2E-B321-830469DA8B7C}"/>
    <dgm:cxn modelId="{7AD74D76-7A4B-4EE4-BCB8-B2E3382640BD}" type="presOf" srcId="{4C9EC53C-EB64-434D-AEBB-9055813B5A8A}" destId="{05223138-3DAF-4EEC-B824-DA3204859018}" srcOrd="0" destOrd="0" presId="urn:microsoft.com/office/officeart/2005/8/layout/process4"/>
    <dgm:cxn modelId="{4F29F0F5-8C74-42A1-810E-1337BC260747}" type="presOf" srcId="{0843075A-B3A1-477D-9B95-BDF954079738}" destId="{F00AB2D2-2D5B-47E2-80FE-89318BF827DC}" srcOrd="0" destOrd="0" presId="urn:microsoft.com/office/officeart/2005/8/layout/process4"/>
    <dgm:cxn modelId="{D7224477-3CB6-4BCA-9C95-8A9C7DC3EB82}" srcId="{0843075A-B3A1-477D-9B95-BDF954079738}" destId="{4C9EC53C-EB64-434D-AEBB-9055813B5A8A}" srcOrd="0" destOrd="0" parTransId="{FC0AB5CA-BC8B-4DCB-A2A3-21D59871AEFC}" sibTransId="{3B10AB29-5FF3-4038-977D-B8930AE2C9B9}"/>
    <dgm:cxn modelId="{58BC1252-5B5A-4654-A31A-41576BBFBBDF}" type="presOf" srcId="{D5BE2BEF-D838-4F64-95E7-082EB429F248}" destId="{2E5BEE39-435A-4772-B5ED-C0725D6D93A5}" srcOrd="0" destOrd="0" presId="urn:microsoft.com/office/officeart/2005/8/layout/process4"/>
    <dgm:cxn modelId="{B978E572-04EF-4DCF-A30F-794B59BBB016}" srcId="{0843075A-B3A1-477D-9B95-BDF954079738}" destId="{D5BE2BEF-D838-4F64-95E7-082EB429F248}" srcOrd="2" destOrd="0" parTransId="{DCA86107-6AB5-486B-92EB-80B774E8F609}" sibTransId="{5672CC3A-D8D0-480D-9BED-3A528080FEAE}"/>
    <dgm:cxn modelId="{757441EA-247B-4469-8E76-DD4EAC766DDB}" type="presParOf" srcId="{F00AB2D2-2D5B-47E2-80FE-89318BF827DC}" destId="{9C22CA5A-F11B-42C5-B3AC-21233B630B50}" srcOrd="0" destOrd="0" presId="urn:microsoft.com/office/officeart/2005/8/layout/process4"/>
    <dgm:cxn modelId="{D1C1CFDB-D756-4B2F-AFB1-CE721642AFD2}" type="presParOf" srcId="{9C22CA5A-F11B-42C5-B3AC-21233B630B50}" destId="{2E5BEE39-435A-4772-B5ED-C0725D6D93A5}" srcOrd="0" destOrd="0" presId="urn:microsoft.com/office/officeart/2005/8/layout/process4"/>
    <dgm:cxn modelId="{5DD43BDA-B0D5-4BB2-8C88-3FCAA161110A}" type="presParOf" srcId="{F00AB2D2-2D5B-47E2-80FE-89318BF827DC}" destId="{3D5AAAAA-F276-4772-B78E-410AC1142FC8}" srcOrd="1" destOrd="0" presId="urn:microsoft.com/office/officeart/2005/8/layout/process4"/>
    <dgm:cxn modelId="{1ECD770A-16F8-4965-A913-D3CA0E84CC3C}" type="presParOf" srcId="{F00AB2D2-2D5B-47E2-80FE-89318BF827DC}" destId="{D78A717E-7673-4CAD-97D7-00EB363173BA}" srcOrd="2" destOrd="0" presId="urn:microsoft.com/office/officeart/2005/8/layout/process4"/>
    <dgm:cxn modelId="{10DCF914-CA6B-4631-B92D-B623A04530B2}" type="presParOf" srcId="{D78A717E-7673-4CAD-97D7-00EB363173BA}" destId="{A6E2CE71-3E39-4DF4-862A-D795BB3775E6}" srcOrd="0" destOrd="0" presId="urn:microsoft.com/office/officeart/2005/8/layout/process4"/>
    <dgm:cxn modelId="{92E899AC-EFE9-4B34-957D-C59D3DB8C9C5}" type="presParOf" srcId="{F00AB2D2-2D5B-47E2-80FE-89318BF827DC}" destId="{D6EF1430-C65F-4A5F-A3D5-4B0F21FBE744}" srcOrd="3" destOrd="0" presId="urn:microsoft.com/office/officeart/2005/8/layout/process4"/>
    <dgm:cxn modelId="{EBE0A155-0A72-4AD6-9E2D-9A0D4448AFEF}" type="presParOf" srcId="{F00AB2D2-2D5B-47E2-80FE-89318BF827DC}" destId="{90BE70A5-7903-4378-AD33-5D9DA6EF0D20}" srcOrd="4" destOrd="0" presId="urn:microsoft.com/office/officeart/2005/8/layout/process4"/>
    <dgm:cxn modelId="{9A787F40-2DFA-4AD7-9958-2B4BA988F500}" type="presParOf" srcId="{90BE70A5-7903-4378-AD33-5D9DA6EF0D20}" destId="{05223138-3DAF-4EEC-B824-DA3204859018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1C92C8-627C-45AD-97E0-7A2B5EC64BA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0E36FA5-33AF-4C89-8C10-0A8A3C2DB7D6}">
      <dgm:prSet phldrT="[Текст]" custT="1"/>
      <dgm:spPr/>
      <dgm:t>
        <a:bodyPr/>
        <a:lstStyle/>
        <a:p>
          <a:r>
            <a:rPr lang="ru-RU" sz="2400" b="1" i="1" dirty="0" smtClean="0"/>
            <a:t>Визуальные</a:t>
          </a:r>
          <a:r>
            <a:rPr lang="ru-RU" sz="2800" b="1" i="1" dirty="0" smtClean="0"/>
            <a:t>:</a:t>
          </a:r>
        </a:p>
        <a:p>
          <a:r>
            <a:rPr lang="ru-RU" sz="2800" dirty="0" smtClean="0"/>
            <a:t>- </a:t>
          </a:r>
          <a:r>
            <a:rPr lang="ru-RU" sz="2400" dirty="0" smtClean="0"/>
            <a:t>картинки</a:t>
          </a:r>
        </a:p>
        <a:p>
          <a:r>
            <a:rPr lang="ru-RU" sz="2400" dirty="0" smtClean="0"/>
            <a:t>- схемы</a:t>
          </a:r>
        </a:p>
        <a:p>
          <a:r>
            <a:rPr lang="ru-RU" sz="2400" dirty="0" smtClean="0"/>
            <a:t>- буквы</a:t>
          </a:r>
          <a:endParaRPr lang="ru-RU" sz="2400" dirty="0"/>
        </a:p>
      </dgm:t>
    </dgm:pt>
    <dgm:pt modelId="{A0D79B8C-E26F-4AE2-B1EE-BFA7AE37E1D9}" type="parTrans" cxnId="{666BCE91-6FB3-4648-9F6D-D60310828C95}">
      <dgm:prSet/>
      <dgm:spPr/>
      <dgm:t>
        <a:bodyPr/>
        <a:lstStyle/>
        <a:p>
          <a:endParaRPr lang="ru-RU"/>
        </a:p>
      </dgm:t>
    </dgm:pt>
    <dgm:pt modelId="{D541296B-6B3E-4588-BB5F-18FF5076773C}" type="sibTrans" cxnId="{666BCE91-6FB3-4648-9F6D-D60310828C95}">
      <dgm:prSet/>
      <dgm:spPr/>
      <dgm:t>
        <a:bodyPr/>
        <a:lstStyle/>
        <a:p>
          <a:endParaRPr lang="ru-RU"/>
        </a:p>
      </dgm:t>
    </dgm:pt>
    <dgm:pt modelId="{9B1D9397-A0DB-438A-90E3-99C5F37293D6}">
      <dgm:prSet phldrT="[Текст]" custT="1"/>
      <dgm:spPr/>
      <dgm:t>
        <a:bodyPr/>
        <a:lstStyle/>
        <a:p>
          <a:r>
            <a:rPr lang="ru-RU" sz="2400" b="1" i="1" dirty="0" err="1" smtClean="0"/>
            <a:t>Аудиальные</a:t>
          </a:r>
          <a:r>
            <a:rPr lang="ru-RU" sz="2400" b="1" i="1" dirty="0" smtClean="0"/>
            <a:t>:</a:t>
          </a:r>
        </a:p>
        <a:p>
          <a:r>
            <a:rPr lang="ru-RU" sz="2400" dirty="0" smtClean="0"/>
            <a:t>-слушание сказки,</a:t>
          </a:r>
        </a:p>
        <a:p>
          <a:r>
            <a:rPr lang="ru-RU" sz="2000" dirty="0" smtClean="0"/>
            <a:t>-ТЕАТР ПРЕДЛОГОВ</a:t>
          </a:r>
        </a:p>
        <a:p>
          <a:endParaRPr lang="ru-RU" sz="2400" dirty="0"/>
        </a:p>
      </dgm:t>
    </dgm:pt>
    <dgm:pt modelId="{78C1BE2D-E786-4C32-B71E-32C1E81BA926}" type="parTrans" cxnId="{FA6D18C5-4AFF-4996-B345-DA2FF46586B6}">
      <dgm:prSet/>
      <dgm:spPr/>
      <dgm:t>
        <a:bodyPr/>
        <a:lstStyle/>
        <a:p>
          <a:endParaRPr lang="ru-RU"/>
        </a:p>
      </dgm:t>
    </dgm:pt>
    <dgm:pt modelId="{A714F0D9-35A4-4057-8AE7-475D2B4B62F8}" type="sibTrans" cxnId="{FA6D18C5-4AFF-4996-B345-DA2FF46586B6}">
      <dgm:prSet/>
      <dgm:spPr/>
      <dgm:t>
        <a:bodyPr/>
        <a:lstStyle/>
        <a:p>
          <a:endParaRPr lang="ru-RU"/>
        </a:p>
      </dgm:t>
    </dgm:pt>
    <dgm:pt modelId="{5E95EF31-0759-4973-B94F-963BF04C10B8}">
      <dgm:prSet phldrT="[Текст]" custT="1"/>
      <dgm:spPr/>
      <dgm:t>
        <a:bodyPr/>
        <a:lstStyle/>
        <a:p>
          <a:r>
            <a:rPr lang="ru-RU" sz="2400" b="1" i="1" dirty="0" err="1" smtClean="0"/>
            <a:t>Кинестетиче-ские</a:t>
          </a:r>
          <a:r>
            <a:rPr lang="ru-RU" sz="2400" b="1" i="1" dirty="0" smtClean="0"/>
            <a:t> :</a:t>
          </a:r>
        </a:p>
        <a:p>
          <a:r>
            <a:rPr lang="ru-RU" sz="2400" dirty="0" smtClean="0"/>
            <a:t>движения с предметами и буквами</a:t>
          </a:r>
        </a:p>
      </dgm:t>
    </dgm:pt>
    <dgm:pt modelId="{01CDFAA8-65C7-45D4-80FB-F351DD4F2633}" type="parTrans" cxnId="{68F1EC68-166B-45B6-950B-AFA6326CAA65}">
      <dgm:prSet/>
      <dgm:spPr/>
      <dgm:t>
        <a:bodyPr/>
        <a:lstStyle/>
        <a:p>
          <a:endParaRPr lang="ru-RU"/>
        </a:p>
      </dgm:t>
    </dgm:pt>
    <dgm:pt modelId="{066B2EDA-A8E8-4475-80CE-E15F591F4705}" type="sibTrans" cxnId="{68F1EC68-166B-45B6-950B-AFA6326CAA65}">
      <dgm:prSet/>
      <dgm:spPr/>
      <dgm:t>
        <a:bodyPr/>
        <a:lstStyle/>
        <a:p>
          <a:endParaRPr lang="ru-RU"/>
        </a:p>
      </dgm:t>
    </dgm:pt>
    <dgm:pt modelId="{B7253BD2-9520-411C-94AA-C49A3D4A1552}" type="pres">
      <dgm:prSet presAssocID="{811C92C8-627C-45AD-97E0-7A2B5EC64BA0}" presName="Name0" presStyleCnt="0">
        <dgm:presLayoutVars>
          <dgm:dir/>
          <dgm:resizeHandles val="exact"/>
        </dgm:presLayoutVars>
      </dgm:prSet>
      <dgm:spPr/>
    </dgm:pt>
    <dgm:pt modelId="{BE42E119-26F5-4893-918C-CC934C07D18B}" type="pres">
      <dgm:prSet presAssocID="{811C92C8-627C-45AD-97E0-7A2B5EC64BA0}" presName="bkgdShp" presStyleLbl="alignAccFollowNode1" presStyleIdx="0" presStyleCnt="1" custLinFactNeighborX="-3619" custLinFactNeighborY="7015"/>
      <dgm:spPr/>
    </dgm:pt>
    <dgm:pt modelId="{8415F2FF-BA48-4A94-8855-363E6393C22F}" type="pres">
      <dgm:prSet presAssocID="{811C92C8-627C-45AD-97E0-7A2B5EC64BA0}" presName="linComp" presStyleCnt="0"/>
      <dgm:spPr/>
    </dgm:pt>
    <dgm:pt modelId="{3EDFBD73-EE8B-4E3D-BC91-7BCF3C71679A}" type="pres">
      <dgm:prSet presAssocID="{10E36FA5-33AF-4C89-8C10-0A8A3C2DB7D6}" presName="compNode" presStyleCnt="0"/>
      <dgm:spPr/>
    </dgm:pt>
    <dgm:pt modelId="{EF1F0553-7BF4-4132-86D6-8D02293A7535}" type="pres">
      <dgm:prSet presAssocID="{10E36FA5-33AF-4C89-8C10-0A8A3C2DB7D6}" presName="node" presStyleLbl="node1" presStyleIdx="0" presStyleCnt="3" custLinFactNeighborX="-3094" custLinFactNeighborY="-1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28D1C-91BD-4C04-B032-77E2DF184C64}" type="pres">
      <dgm:prSet presAssocID="{10E36FA5-33AF-4C89-8C10-0A8A3C2DB7D6}" presName="invisiNode" presStyleLbl="node1" presStyleIdx="0" presStyleCnt="3"/>
      <dgm:spPr/>
    </dgm:pt>
    <dgm:pt modelId="{C84A1BAF-FB1B-4D6B-BDAD-49C160982116}" type="pres">
      <dgm:prSet presAssocID="{10E36FA5-33AF-4C89-8C10-0A8A3C2DB7D6}" presName="imagNode" presStyleLbl="fgImgPlace1" presStyleIdx="0" presStyleCnt="3" custLinFactNeighborX="238" custLinFactNeighborY="2119"/>
      <dgm:spPr/>
    </dgm:pt>
    <dgm:pt modelId="{88876292-8146-4438-8F5C-9F5E43F65616}" type="pres">
      <dgm:prSet presAssocID="{D541296B-6B3E-4588-BB5F-18FF507677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E13838F-E6F2-425F-85F3-27577CA1DA21}" type="pres">
      <dgm:prSet presAssocID="{9B1D9397-A0DB-438A-90E3-99C5F37293D6}" presName="compNode" presStyleCnt="0"/>
      <dgm:spPr/>
    </dgm:pt>
    <dgm:pt modelId="{BD447E11-77A0-4A96-8C2F-726BDA0EEB68}" type="pres">
      <dgm:prSet presAssocID="{9B1D9397-A0DB-438A-90E3-99C5F37293D6}" presName="node" presStyleLbl="node1" presStyleIdx="1" presStyleCnt="3" custScaleX="99345" custScaleY="101101" custLinFactNeighborX="-1329" custLinFactNeighborY="-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1094E-EFD3-4F72-818C-F76128BA593C}" type="pres">
      <dgm:prSet presAssocID="{9B1D9397-A0DB-438A-90E3-99C5F37293D6}" presName="invisiNode" presStyleLbl="node1" presStyleIdx="1" presStyleCnt="3"/>
      <dgm:spPr/>
    </dgm:pt>
    <dgm:pt modelId="{CF9E7734-38BD-485A-AF5D-515BF9B2BFD7}" type="pres">
      <dgm:prSet presAssocID="{9B1D9397-A0DB-438A-90E3-99C5F37293D6}" presName="imagNode" presStyleLbl="fgImgPlace1" presStyleIdx="1" presStyleCnt="3" custLinFactNeighborX="-579" custLinFactNeighborY="-1062"/>
      <dgm:spPr/>
      <dgm:t>
        <a:bodyPr/>
        <a:lstStyle/>
        <a:p>
          <a:endParaRPr lang="ru-RU"/>
        </a:p>
      </dgm:t>
    </dgm:pt>
    <dgm:pt modelId="{62138BEA-D657-452A-8873-513A073C32DB}" type="pres">
      <dgm:prSet presAssocID="{A714F0D9-35A4-4057-8AE7-475D2B4B62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A49957-D028-43A8-BCAB-D021F020738C}" type="pres">
      <dgm:prSet presAssocID="{5E95EF31-0759-4973-B94F-963BF04C10B8}" presName="compNode" presStyleCnt="0"/>
      <dgm:spPr/>
    </dgm:pt>
    <dgm:pt modelId="{427DF2A2-58F4-4E52-948C-6918C4429FD7}" type="pres">
      <dgm:prSet presAssocID="{5E95EF31-0759-4973-B94F-963BF04C10B8}" presName="node" presStyleLbl="node1" presStyleIdx="2" presStyleCnt="3" custLinFactNeighborX="1692" custLinFactNeighborY="1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B934E-294C-476D-90B5-7ECEB6A8F861}" type="pres">
      <dgm:prSet presAssocID="{5E95EF31-0759-4973-B94F-963BF04C10B8}" presName="invisiNode" presStyleLbl="node1" presStyleIdx="2" presStyleCnt="3"/>
      <dgm:spPr/>
    </dgm:pt>
    <dgm:pt modelId="{81A6CBBE-0EFF-4C34-92DE-35B0A33AF90A}" type="pres">
      <dgm:prSet presAssocID="{5E95EF31-0759-4973-B94F-963BF04C10B8}" presName="imagNode" presStyleLbl="fgImgPlace1" presStyleIdx="2" presStyleCnt="3" custLinFactNeighborX="1404" custLinFactNeighborY="-2664"/>
      <dgm:spPr/>
    </dgm:pt>
  </dgm:ptLst>
  <dgm:cxnLst>
    <dgm:cxn modelId="{FA6D18C5-4AFF-4996-B345-DA2FF46586B6}" srcId="{811C92C8-627C-45AD-97E0-7A2B5EC64BA0}" destId="{9B1D9397-A0DB-438A-90E3-99C5F37293D6}" srcOrd="1" destOrd="0" parTransId="{78C1BE2D-E786-4C32-B71E-32C1E81BA926}" sibTransId="{A714F0D9-35A4-4057-8AE7-475D2B4B62F8}"/>
    <dgm:cxn modelId="{11C582DA-A3E6-4B5F-BC80-7E2FF0B11BE6}" type="presOf" srcId="{D541296B-6B3E-4588-BB5F-18FF5076773C}" destId="{88876292-8146-4438-8F5C-9F5E43F65616}" srcOrd="0" destOrd="0" presId="urn:microsoft.com/office/officeart/2005/8/layout/pList2"/>
    <dgm:cxn modelId="{76DB35AD-6CFA-46A2-AC17-2DDD1189D960}" type="presOf" srcId="{5E95EF31-0759-4973-B94F-963BF04C10B8}" destId="{427DF2A2-58F4-4E52-948C-6918C4429FD7}" srcOrd="0" destOrd="0" presId="urn:microsoft.com/office/officeart/2005/8/layout/pList2"/>
    <dgm:cxn modelId="{2E265340-45B5-41C5-969E-B4ECEE653BB7}" type="presOf" srcId="{811C92C8-627C-45AD-97E0-7A2B5EC64BA0}" destId="{B7253BD2-9520-411C-94AA-C49A3D4A1552}" srcOrd="0" destOrd="0" presId="urn:microsoft.com/office/officeart/2005/8/layout/pList2"/>
    <dgm:cxn modelId="{68F1EC68-166B-45B6-950B-AFA6326CAA65}" srcId="{811C92C8-627C-45AD-97E0-7A2B5EC64BA0}" destId="{5E95EF31-0759-4973-B94F-963BF04C10B8}" srcOrd="2" destOrd="0" parTransId="{01CDFAA8-65C7-45D4-80FB-F351DD4F2633}" sibTransId="{066B2EDA-A8E8-4475-80CE-E15F591F4705}"/>
    <dgm:cxn modelId="{666BCE91-6FB3-4648-9F6D-D60310828C95}" srcId="{811C92C8-627C-45AD-97E0-7A2B5EC64BA0}" destId="{10E36FA5-33AF-4C89-8C10-0A8A3C2DB7D6}" srcOrd="0" destOrd="0" parTransId="{A0D79B8C-E26F-4AE2-B1EE-BFA7AE37E1D9}" sibTransId="{D541296B-6B3E-4588-BB5F-18FF5076773C}"/>
    <dgm:cxn modelId="{83018664-CF6B-403A-B2AC-D85B5AD10182}" type="presOf" srcId="{10E36FA5-33AF-4C89-8C10-0A8A3C2DB7D6}" destId="{EF1F0553-7BF4-4132-86D6-8D02293A7535}" srcOrd="0" destOrd="0" presId="urn:microsoft.com/office/officeart/2005/8/layout/pList2"/>
    <dgm:cxn modelId="{456E411B-A964-4ECE-B32E-94A707FD7A13}" type="presOf" srcId="{A714F0D9-35A4-4057-8AE7-475D2B4B62F8}" destId="{62138BEA-D657-452A-8873-513A073C32DB}" srcOrd="0" destOrd="0" presId="urn:microsoft.com/office/officeart/2005/8/layout/pList2"/>
    <dgm:cxn modelId="{EE54DBE8-132C-461E-8330-BB36800745DD}" type="presOf" srcId="{9B1D9397-A0DB-438A-90E3-99C5F37293D6}" destId="{BD447E11-77A0-4A96-8C2F-726BDA0EEB68}" srcOrd="0" destOrd="0" presId="urn:microsoft.com/office/officeart/2005/8/layout/pList2"/>
    <dgm:cxn modelId="{6015A364-45E8-4A29-91CC-0A168F42D646}" type="presParOf" srcId="{B7253BD2-9520-411C-94AA-C49A3D4A1552}" destId="{BE42E119-26F5-4893-918C-CC934C07D18B}" srcOrd="0" destOrd="0" presId="urn:microsoft.com/office/officeart/2005/8/layout/pList2"/>
    <dgm:cxn modelId="{9FB6FC79-F78D-46BE-B9AF-204A7599DC18}" type="presParOf" srcId="{B7253BD2-9520-411C-94AA-C49A3D4A1552}" destId="{8415F2FF-BA48-4A94-8855-363E6393C22F}" srcOrd="1" destOrd="0" presId="urn:microsoft.com/office/officeart/2005/8/layout/pList2"/>
    <dgm:cxn modelId="{2D772C00-D449-48B4-B3A8-62C130B2EA91}" type="presParOf" srcId="{8415F2FF-BA48-4A94-8855-363E6393C22F}" destId="{3EDFBD73-EE8B-4E3D-BC91-7BCF3C71679A}" srcOrd="0" destOrd="0" presId="urn:microsoft.com/office/officeart/2005/8/layout/pList2"/>
    <dgm:cxn modelId="{A303F022-5E52-4BEB-A1BE-706BA16E67EC}" type="presParOf" srcId="{3EDFBD73-EE8B-4E3D-BC91-7BCF3C71679A}" destId="{EF1F0553-7BF4-4132-86D6-8D02293A7535}" srcOrd="0" destOrd="0" presId="urn:microsoft.com/office/officeart/2005/8/layout/pList2"/>
    <dgm:cxn modelId="{E8A5D792-5596-4A89-BADF-D07E94A88AD3}" type="presParOf" srcId="{3EDFBD73-EE8B-4E3D-BC91-7BCF3C71679A}" destId="{72128D1C-91BD-4C04-B032-77E2DF184C64}" srcOrd="1" destOrd="0" presId="urn:microsoft.com/office/officeart/2005/8/layout/pList2"/>
    <dgm:cxn modelId="{2353A284-B44E-4EA8-8F24-FA2243605EFB}" type="presParOf" srcId="{3EDFBD73-EE8B-4E3D-BC91-7BCF3C71679A}" destId="{C84A1BAF-FB1B-4D6B-BDAD-49C160982116}" srcOrd="2" destOrd="0" presId="urn:microsoft.com/office/officeart/2005/8/layout/pList2"/>
    <dgm:cxn modelId="{6BE97E40-3151-425E-B5D1-FD7A725E949F}" type="presParOf" srcId="{8415F2FF-BA48-4A94-8855-363E6393C22F}" destId="{88876292-8146-4438-8F5C-9F5E43F65616}" srcOrd="1" destOrd="0" presId="urn:microsoft.com/office/officeart/2005/8/layout/pList2"/>
    <dgm:cxn modelId="{465DAA37-91F4-422D-B4EF-8FFC2027150F}" type="presParOf" srcId="{8415F2FF-BA48-4A94-8855-363E6393C22F}" destId="{3E13838F-E6F2-425F-85F3-27577CA1DA21}" srcOrd="2" destOrd="0" presId="urn:microsoft.com/office/officeart/2005/8/layout/pList2"/>
    <dgm:cxn modelId="{571782A8-0F54-4814-B998-4A5BAD995BCA}" type="presParOf" srcId="{3E13838F-E6F2-425F-85F3-27577CA1DA21}" destId="{BD447E11-77A0-4A96-8C2F-726BDA0EEB68}" srcOrd="0" destOrd="0" presId="urn:microsoft.com/office/officeart/2005/8/layout/pList2"/>
    <dgm:cxn modelId="{F905901D-63B2-42C8-B635-359D09ED74EC}" type="presParOf" srcId="{3E13838F-E6F2-425F-85F3-27577CA1DA21}" destId="{67F1094E-EFD3-4F72-818C-F76128BA593C}" srcOrd="1" destOrd="0" presId="urn:microsoft.com/office/officeart/2005/8/layout/pList2"/>
    <dgm:cxn modelId="{9E9F313E-B622-4A7E-AD2C-A6826E11BBF2}" type="presParOf" srcId="{3E13838F-E6F2-425F-85F3-27577CA1DA21}" destId="{CF9E7734-38BD-485A-AF5D-515BF9B2BFD7}" srcOrd="2" destOrd="0" presId="urn:microsoft.com/office/officeart/2005/8/layout/pList2"/>
    <dgm:cxn modelId="{7FD3D55C-4542-4FEA-B1CE-A0E390D4D0E3}" type="presParOf" srcId="{8415F2FF-BA48-4A94-8855-363E6393C22F}" destId="{62138BEA-D657-452A-8873-513A073C32DB}" srcOrd="3" destOrd="0" presId="urn:microsoft.com/office/officeart/2005/8/layout/pList2"/>
    <dgm:cxn modelId="{DCB1DEE1-ED72-4B35-82D8-F02A77A9955F}" type="presParOf" srcId="{8415F2FF-BA48-4A94-8855-363E6393C22F}" destId="{19A49957-D028-43A8-BCAB-D021F020738C}" srcOrd="4" destOrd="0" presId="urn:microsoft.com/office/officeart/2005/8/layout/pList2"/>
    <dgm:cxn modelId="{1243BCCB-E715-4C76-908A-3796F31A0656}" type="presParOf" srcId="{19A49957-D028-43A8-BCAB-D021F020738C}" destId="{427DF2A2-58F4-4E52-948C-6918C4429FD7}" srcOrd="0" destOrd="0" presId="urn:microsoft.com/office/officeart/2005/8/layout/pList2"/>
    <dgm:cxn modelId="{A1132E09-8F0E-4DF3-B618-E5957894D1E2}" type="presParOf" srcId="{19A49957-D028-43A8-BCAB-D021F020738C}" destId="{D47B934E-294C-476D-90B5-7ECEB6A8F861}" srcOrd="1" destOrd="0" presId="urn:microsoft.com/office/officeart/2005/8/layout/pList2"/>
    <dgm:cxn modelId="{A4D03D2E-259C-4B79-980D-88FAE3A5E150}" type="presParOf" srcId="{19A49957-D028-43A8-BCAB-D021F020738C}" destId="{81A6CBBE-0EFF-4C34-92DE-35B0A33AF90A}" srcOrd="2" destOrd="0" presId="urn:microsoft.com/office/officeart/2005/8/layout/p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4348C3-8313-4F17-B496-ABDCA938E255}">
      <dsp:nvSpPr>
        <dsp:cNvPr id="0" name=""/>
        <dsp:cNvSpPr/>
      </dsp:nvSpPr>
      <dsp:spPr>
        <a:xfrm>
          <a:off x="0" y="0"/>
          <a:ext cx="8686800" cy="2036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A04E8-7910-4E9D-8FAA-3AA1748415B7}">
      <dsp:nvSpPr>
        <dsp:cNvPr id="0" name=""/>
        <dsp:cNvSpPr/>
      </dsp:nvSpPr>
      <dsp:spPr>
        <a:xfrm>
          <a:off x="260604" y="271557"/>
          <a:ext cx="2551747" cy="14935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51A68-493C-4A28-8450-6A08A92ACFF7}">
      <dsp:nvSpPr>
        <dsp:cNvPr id="0" name=""/>
        <dsp:cNvSpPr/>
      </dsp:nvSpPr>
      <dsp:spPr>
        <a:xfrm rot="10800000">
          <a:off x="234754" y="2036682"/>
          <a:ext cx="2551747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Дети,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педагоги,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родители</a:t>
          </a:r>
          <a:endParaRPr lang="ru-RU" sz="2400" kern="1200" dirty="0"/>
        </a:p>
      </dsp:txBody>
      <dsp:txXfrm rot="10800000">
        <a:off x="234754" y="2036682"/>
        <a:ext cx="2551747" cy="2489279"/>
      </dsp:txXfrm>
    </dsp:sp>
    <dsp:sp modelId="{48F27E6D-7E36-4D02-A8AD-5413F718F8F0}">
      <dsp:nvSpPr>
        <dsp:cNvPr id="0" name=""/>
        <dsp:cNvSpPr/>
      </dsp:nvSpPr>
      <dsp:spPr>
        <a:xfrm>
          <a:off x="3067526" y="271557"/>
          <a:ext cx="2551747" cy="14935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63EE8-812A-45F4-8ADE-176C9052643B}">
      <dsp:nvSpPr>
        <dsp:cNvPr id="0" name=""/>
        <dsp:cNvSpPr/>
      </dsp:nvSpPr>
      <dsp:spPr>
        <a:xfrm rot="10800000">
          <a:off x="3067526" y="2036682"/>
          <a:ext cx="2551747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год</a:t>
          </a:r>
          <a:endParaRPr lang="ru-RU" sz="2800" kern="1200" dirty="0"/>
        </a:p>
      </dsp:txBody>
      <dsp:txXfrm rot="10800000">
        <a:off x="3067526" y="2036682"/>
        <a:ext cx="2551747" cy="2489279"/>
      </dsp:txXfrm>
    </dsp:sp>
    <dsp:sp modelId="{03B34CE2-AB9A-433A-A913-013E6868921F}">
      <dsp:nvSpPr>
        <dsp:cNvPr id="0" name=""/>
        <dsp:cNvSpPr/>
      </dsp:nvSpPr>
      <dsp:spPr>
        <a:xfrm>
          <a:off x="5874448" y="271557"/>
          <a:ext cx="2551747" cy="14935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50566-A970-472E-8944-AE837DD13FE4}">
      <dsp:nvSpPr>
        <dsp:cNvPr id="0" name=""/>
        <dsp:cNvSpPr/>
      </dsp:nvSpPr>
      <dsp:spPr>
        <a:xfrm rot="10800000">
          <a:off x="5874448" y="2036682"/>
          <a:ext cx="2551747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творческого воображения  </a:t>
          </a:r>
          <a:r>
            <a:rPr lang="ru-RU" sz="2400" kern="1200" smtClean="0"/>
            <a:t>и </a:t>
          </a:r>
          <a:r>
            <a:rPr lang="ru-RU" sz="2400" kern="1200" smtClean="0"/>
            <a:t> </a:t>
          </a:r>
          <a:r>
            <a:rPr lang="ru-RU" sz="2400" kern="1200" dirty="0" smtClean="0"/>
            <a:t>речи</a:t>
          </a:r>
        </a:p>
      </dsp:txBody>
      <dsp:txXfrm rot="10800000">
        <a:off x="5874448" y="2036682"/>
        <a:ext cx="2551747" cy="24892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DB090F-23D0-4DBC-BE0A-BB6F3665A306}">
      <dsp:nvSpPr>
        <dsp:cNvPr id="0" name=""/>
        <dsp:cNvSpPr/>
      </dsp:nvSpPr>
      <dsp:spPr>
        <a:xfrm rot="5400000">
          <a:off x="-245635" y="245635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5400000">
        <a:off x="-245635" y="245635"/>
        <a:ext cx="1637567" cy="1146297"/>
      </dsp:txXfrm>
    </dsp:sp>
    <dsp:sp modelId="{EE8F3736-DA80-4AA0-AE76-B3E4B4715280}">
      <dsp:nvSpPr>
        <dsp:cNvPr id="0" name=""/>
        <dsp:cNvSpPr/>
      </dsp:nvSpPr>
      <dsp:spPr>
        <a:xfrm rot="5400000">
          <a:off x="4384339" y="-323759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Понимание</a:t>
          </a:r>
          <a:r>
            <a:rPr lang="ru-RU" sz="2600" kern="1200" dirty="0" smtClean="0"/>
            <a:t> лексических значений пространственных предлогов.</a:t>
          </a:r>
          <a:endParaRPr lang="ru-RU" sz="2600" kern="1200" dirty="0"/>
        </a:p>
      </dsp:txBody>
      <dsp:txXfrm rot="5400000">
        <a:off x="4384339" y="-3237594"/>
        <a:ext cx="1064418" cy="7540502"/>
      </dsp:txXfrm>
    </dsp:sp>
    <dsp:sp modelId="{875CCCED-EE58-430B-9A37-F0E3FDBEE140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5400000">
        <a:off x="-245635" y="1689832"/>
        <a:ext cx="1637567" cy="1146297"/>
      </dsp:txXfrm>
    </dsp:sp>
    <dsp:sp modelId="{C2F36C04-0CF6-4208-BDFB-883190EE521D}">
      <dsp:nvSpPr>
        <dsp:cNvPr id="0" name=""/>
        <dsp:cNvSpPr/>
      </dsp:nvSpPr>
      <dsp:spPr>
        <a:xfrm rot="5400000">
          <a:off x="4384339" y="-179384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Запоминание</a:t>
          </a:r>
          <a:r>
            <a:rPr lang="ru-RU" sz="2600" kern="1200" dirty="0" smtClean="0"/>
            <a:t> зрительного образа предлога как слова.</a:t>
          </a:r>
          <a:endParaRPr lang="ru-RU" sz="2600" kern="1200" dirty="0"/>
        </a:p>
      </dsp:txBody>
      <dsp:txXfrm rot="5400000">
        <a:off x="4384339" y="-1793844"/>
        <a:ext cx="1064418" cy="7540502"/>
      </dsp:txXfrm>
    </dsp:sp>
    <dsp:sp modelId="{06A2A34A-AA0A-4BB3-BD3E-6DDEF3C1FB17}">
      <dsp:nvSpPr>
        <dsp:cNvPr id="0" name=""/>
        <dsp:cNvSpPr/>
      </dsp:nvSpPr>
      <dsp:spPr>
        <a:xfrm rot="5400000">
          <a:off x="-245635" y="3133581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5400000">
        <a:off x="-245635" y="3133581"/>
        <a:ext cx="1637567" cy="1146297"/>
      </dsp:txXfrm>
    </dsp:sp>
    <dsp:sp modelId="{F2D05FE2-0C63-4140-A017-6D2ABDB848B1}">
      <dsp:nvSpPr>
        <dsp:cNvPr id="0" name=""/>
        <dsp:cNvSpPr/>
      </dsp:nvSpPr>
      <dsp:spPr>
        <a:xfrm rot="5400000">
          <a:off x="4384339" y="-350095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Правильное употребление </a:t>
          </a:r>
          <a:r>
            <a:rPr lang="ru-RU" sz="2600" kern="1200" dirty="0" smtClean="0"/>
            <a:t>предложно-падежных конструкций.</a:t>
          </a:r>
          <a:endParaRPr lang="ru-RU" sz="2600" kern="1200" dirty="0"/>
        </a:p>
      </dsp:txBody>
      <dsp:txXfrm rot="5400000">
        <a:off x="4384339" y="-350095"/>
        <a:ext cx="1064418" cy="75405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5BEE39-435A-4772-B5ED-C0725D6D93A5}">
      <dsp:nvSpPr>
        <dsp:cNvPr id="0" name=""/>
        <dsp:cNvSpPr/>
      </dsp:nvSpPr>
      <dsp:spPr>
        <a:xfrm>
          <a:off x="0" y="3000399"/>
          <a:ext cx="6096000" cy="934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Связать зрительный образ предлога с его лексическим значением.</a:t>
          </a:r>
          <a:endParaRPr lang="ru-RU" sz="2000" kern="1200" dirty="0"/>
        </a:p>
      </dsp:txBody>
      <dsp:txXfrm>
        <a:off x="0" y="3000399"/>
        <a:ext cx="6096000" cy="934592"/>
      </dsp:txXfrm>
    </dsp:sp>
    <dsp:sp modelId="{A6E2CE71-3E39-4DF4-862A-D795BB3775E6}">
      <dsp:nvSpPr>
        <dsp:cNvPr id="0" name=""/>
        <dsp:cNvSpPr/>
      </dsp:nvSpPr>
      <dsp:spPr>
        <a:xfrm rot="10800000">
          <a:off x="0" y="1485620"/>
          <a:ext cx="6096000" cy="15810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2.Представить, как буквы могут двигаться.</a:t>
          </a:r>
          <a:endParaRPr lang="ru-RU" sz="2000" kern="1200" dirty="0"/>
        </a:p>
      </dsp:txBody>
      <dsp:txXfrm rot="10800000">
        <a:off x="0" y="1485620"/>
        <a:ext cx="6096000" cy="1581034"/>
      </dsp:txXfrm>
    </dsp:sp>
    <dsp:sp modelId="{05223138-3DAF-4EEC-B824-DA3204859018}">
      <dsp:nvSpPr>
        <dsp:cNvPr id="0" name=""/>
        <dsp:cNvSpPr/>
      </dsp:nvSpPr>
      <dsp:spPr>
        <a:xfrm rot="10800000">
          <a:off x="0" y="0"/>
          <a:ext cx="6096000" cy="15629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1.Найти в буквах сходство с предметами.</a:t>
          </a:r>
          <a:endParaRPr lang="ru-RU" sz="2000" kern="1200" dirty="0"/>
        </a:p>
      </dsp:txBody>
      <dsp:txXfrm rot="10800000">
        <a:off x="0" y="0"/>
        <a:ext cx="6096000" cy="15629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688431-3130-446A-B0F2-57B81602C7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4D419E-DA02-4BDC-BB1D-B96DC2832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2204864"/>
            <a:ext cx="6057920" cy="42245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Глазунова Л.В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458200" cy="36004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Исследовательско</a:t>
            </a:r>
            <a:r>
              <a:rPr lang="ru-RU" sz="3200" dirty="0" smtClean="0"/>
              <a:t> – творческий</a:t>
            </a:r>
            <a:br>
              <a:rPr lang="ru-RU" sz="3200" dirty="0" smtClean="0"/>
            </a:br>
            <a:r>
              <a:rPr lang="ru-RU" sz="3200" dirty="0" smtClean="0"/>
              <a:t>                       </a:t>
            </a:r>
            <a:br>
              <a:rPr lang="ru-RU" sz="3200" dirty="0" smtClean="0"/>
            </a:br>
            <a:r>
              <a:rPr lang="ru-RU" sz="3200" dirty="0" smtClean="0"/>
              <a:t>                       Проект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5400" dirty="0" smtClean="0">
                <a:solidFill>
                  <a:srgbClr val="C00000"/>
                </a:solidFill>
              </a:rPr>
              <a:t>Сказки про предлоги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357826"/>
            <a:ext cx="264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Учитель - логопед</a:t>
            </a:r>
            <a:endParaRPr lang="ru-RU" sz="2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_lesu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46" t="3327" r="1778"/>
          <a:stretch>
            <a:fillRect/>
          </a:stretch>
        </p:blipFill>
        <p:spPr>
          <a:xfrm>
            <a:off x="-214346" y="0"/>
            <a:ext cx="9358346" cy="6348612"/>
          </a:xfrm>
        </p:spPr>
      </p:pic>
      <p:sp>
        <p:nvSpPr>
          <p:cNvPr id="5" name="TextBox 4"/>
          <p:cNvSpPr txBox="1"/>
          <p:nvPr/>
        </p:nvSpPr>
        <p:spPr>
          <a:xfrm>
            <a:off x="2500298" y="857232"/>
            <a:ext cx="40005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Содержание</a:t>
            </a:r>
          </a:p>
          <a:p>
            <a:r>
              <a:rPr lang="ru-RU" dirty="0" smtClean="0"/>
              <a:t>1.Сказка про маленькие слова.</a:t>
            </a:r>
          </a:p>
          <a:p>
            <a:r>
              <a:rPr lang="ru-RU" dirty="0" smtClean="0"/>
              <a:t>2. Волшебные очки.</a:t>
            </a:r>
          </a:p>
          <a:p>
            <a:r>
              <a:rPr lang="ru-RU" dirty="0" smtClean="0"/>
              <a:t>3. Сказка про усталых путников. </a:t>
            </a:r>
          </a:p>
          <a:p>
            <a:r>
              <a:rPr lang="ru-RU" dirty="0" smtClean="0"/>
              <a:t>4. Сказка про </a:t>
            </a:r>
            <a:r>
              <a:rPr lang="ru-RU" dirty="0" err="1" smtClean="0"/>
              <a:t>Понятку</a:t>
            </a:r>
            <a:r>
              <a:rPr lang="ru-RU" dirty="0" smtClean="0"/>
              <a:t> и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Непонятку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Как </a:t>
            </a:r>
            <a:r>
              <a:rPr lang="ru-RU" dirty="0" err="1" smtClean="0"/>
              <a:t>Понятка</a:t>
            </a:r>
            <a:r>
              <a:rPr lang="ru-RU" dirty="0" smtClean="0"/>
              <a:t> и </a:t>
            </a:r>
            <a:r>
              <a:rPr lang="ru-RU" dirty="0" err="1" smtClean="0"/>
              <a:t>Непонятка</a:t>
            </a:r>
            <a:endParaRPr lang="ru-RU" dirty="0" smtClean="0"/>
          </a:p>
          <a:p>
            <a:r>
              <a:rPr lang="ru-RU" dirty="0" smtClean="0"/>
              <a:t>     собирали урожай.</a:t>
            </a:r>
          </a:p>
          <a:p>
            <a:r>
              <a:rPr lang="ru-RU" dirty="0" smtClean="0"/>
              <a:t>6. Буква П и колесо.</a:t>
            </a:r>
          </a:p>
          <a:p>
            <a:r>
              <a:rPr lang="ru-RU" dirty="0" smtClean="0"/>
              <a:t>7. Лягушонок и буква Д. </a:t>
            </a:r>
          </a:p>
          <a:p>
            <a:r>
              <a:rPr lang="ru-RU" dirty="0" smtClean="0"/>
              <a:t>8. </a:t>
            </a:r>
            <a:r>
              <a:rPr lang="ru-RU" dirty="0" err="1" smtClean="0"/>
              <a:t>Буква,которая</a:t>
            </a:r>
            <a:r>
              <a:rPr lang="ru-RU" dirty="0" smtClean="0"/>
              <a:t> любила </a:t>
            </a:r>
          </a:p>
          <a:p>
            <a:r>
              <a:rPr lang="ru-RU" dirty="0" smtClean="0"/>
              <a:t>     ходить в гости.</a:t>
            </a:r>
          </a:p>
          <a:p>
            <a:r>
              <a:rPr lang="ru-RU" dirty="0" smtClean="0"/>
              <a:t>9. Сказка про упрямца.</a:t>
            </a:r>
          </a:p>
          <a:p>
            <a:r>
              <a:rPr lang="ru-RU" dirty="0" smtClean="0"/>
              <a:t>10. Сказка про кота.</a:t>
            </a:r>
          </a:p>
          <a:p>
            <a:r>
              <a:rPr lang="ru-RU" dirty="0" smtClean="0"/>
              <a:t>11. Две змейки.</a:t>
            </a:r>
          </a:p>
          <a:p>
            <a:r>
              <a:rPr lang="ru-RU" dirty="0" smtClean="0"/>
              <a:t>12. Волшебные  ножницы.</a:t>
            </a:r>
          </a:p>
          <a:p>
            <a:r>
              <a:rPr lang="ru-RU" dirty="0" smtClean="0"/>
              <a:t>13. Падающая буква.</a:t>
            </a:r>
          </a:p>
          <a:p>
            <a:endParaRPr lang="ru-RU" dirty="0"/>
          </a:p>
        </p:txBody>
      </p:sp>
      <p:pic>
        <p:nvPicPr>
          <p:cNvPr id="6" name="Рисунок 5" descr="0001-001-Avtor-SHevtsova-S.A.-uchitel-nachalnykh-klassov-MOU-SOSH-49-g.png"/>
          <p:cNvPicPr>
            <a:picLocks noChangeAspect="1"/>
          </p:cNvPicPr>
          <p:nvPr/>
        </p:nvPicPr>
        <p:blipFill>
          <a:blip r:embed="rId3" cstate="print"/>
          <a:srcRect l="15926" t="10612" b="3915"/>
          <a:stretch>
            <a:fillRect/>
          </a:stretch>
        </p:blipFill>
        <p:spPr>
          <a:xfrm>
            <a:off x="-142908" y="357166"/>
            <a:ext cx="9429816" cy="71437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/>
          <a:lstStyle/>
          <a:p>
            <a:r>
              <a:rPr lang="ru-RU" sz="3200" dirty="0" smtClean="0"/>
              <a:t>Сказочные</a:t>
            </a:r>
            <a:r>
              <a:rPr lang="ru-RU" dirty="0" smtClean="0"/>
              <a:t>  </a:t>
            </a:r>
            <a:r>
              <a:rPr lang="ru-RU" sz="3200" dirty="0" smtClean="0"/>
              <a:t>персонажи:   </a:t>
            </a:r>
            <a:r>
              <a:rPr lang="ru-RU" sz="4000" dirty="0" err="1" smtClean="0"/>
              <a:t>П</a:t>
            </a:r>
            <a:r>
              <a:rPr lang="ru-RU" sz="3200" dirty="0" err="1" smtClean="0"/>
              <a:t>онятка</a:t>
            </a:r>
            <a:endParaRPr lang="ru-RU" sz="3200" dirty="0"/>
          </a:p>
        </p:txBody>
      </p:sp>
      <p:pic>
        <p:nvPicPr>
          <p:cNvPr id="4" name="Содержимое 3" descr="V_lesu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987407"/>
            <a:ext cx="8808376" cy="5870593"/>
          </a:xfr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rcRect l="21801" t="8536" r="19504" b="2450"/>
          <a:stretch>
            <a:fillRect/>
          </a:stretch>
        </p:blipFill>
        <p:spPr>
          <a:xfrm>
            <a:off x="3428992" y="1500174"/>
            <a:ext cx="2294822" cy="4786322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500090"/>
            <a:ext cx="8686800" cy="15811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Сказочные  персонажи </a:t>
            </a:r>
            <a:r>
              <a:rPr lang="ru-RU" sz="3200" b="1" dirty="0" smtClean="0"/>
              <a:t>:  </a:t>
            </a:r>
            <a:r>
              <a:rPr lang="ru-RU" sz="3200" dirty="0" smtClean="0"/>
              <a:t> </a:t>
            </a:r>
            <a:r>
              <a:rPr lang="ru-RU" dirty="0" err="1" smtClean="0"/>
              <a:t>Н</a:t>
            </a:r>
            <a:r>
              <a:rPr lang="ru-RU" sz="3200" dirty="0" err="1" smtClean="0"/>
              <a:t>епонятка</a:t>
            </a:r>
            <a:endParaRPr lang="ru-RU" sz="3200" dirty="0"/>
          </a:p>
        </p:txBody>
      </p:sp>
      <p:pic>
        <p:nvPicPr>
          <p:cNvPr id="4" name="Содержимое 3" descr="V_lesu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06" y="563053"/>
            <a:ext cx="8916507" cy="6294947"/>
          </a:xfr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rcRect l="12015" t="1266" r="2682" b="2531"/>
          <a:stretch>
            <a:fillRect/>
          </a:stretch>
        </p:blipFill>
        <p:spPr>
          <a:xfrm>
            <a:off x="2643174" y="1142984"/>
            <a:ext cx="3316228" cy="5143536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</a:t>
            </a:r>
            <a:r>
              <a:rPr lang="ru-RU" b="1" dirty="0" err="1" smtClean="0"/>
              <a:t>запомниТь</a:t>
            </a:r>
            <a:r>
              <a:rPr lang="ru-RU" b="1" dirty="0" smtClean="0"/>
              <a:t> !</a:t>
            </a:r>
            <a:endParaRPr lang="ru-RU" b="1" dirty="0"/>
          </a:p>
        </p:txBody>
      </p:sp>
      <p:pic>
        <p:nvPicPr>
          <p:cNvPr id="4" name="Содержимое 3" descr="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7572428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3-033-Omoni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42942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проекта:    </a:t>
            </a:r>
            <a:r>
              <a:rPr lang="ru-RU" dirty="0" err="1" smtClean="0"/>
              <a:t>исследовательско</a:t>
            </a:r>
            <a:r>
              <a:rPr lang="ru-RU" dirty="0" smtClean="0"/>
              <a:t>-            </a:t>
            </a:r>
            <a:br>
              <a:rPr lang="ru-RU" dirty="0" smtClean="0"/>
            </a:br>
            <a:r>
              <a:rPr lang="ru-RU" dirty="0" smtClean="0"/>
              <a:t>                           творческий                             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2420888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Участники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2420888"/>
            <a:ext cx="232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Длительность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2204864"/>
            <a:ext cx="2530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Прогнозируемый</a:t>
            </a:r>
          </a:p>
          <a:p>
            <a:r>
              <a:rPr lang="ru-RU" sz="2000" dirty="0" smtClean="0"/>
              <a:t> результат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33346"/>
            <a:ext cx="8686800" cy="8382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Цели проекта : создание  условий  для                                                                                         			    усвоения предлогов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-конечная звезда 4"/>
          <p:cNvSpPr/>
          <p:nvPr/>
        </p:nvSpPr>
        <p:spPr>
          <a:xfrm>
            <a:off x="214282" y="785794"/>
            <a:ext cx="557210" cy="4857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B090F-23D0-4DBC-BE0A-BB6F3665A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7DB090F-23D0-4DBC-BE0A-BB6F3665A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8F3736-DA80-4AA0-AE76-B3E4B4715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E8F3736-DA80-4AA0-AE76-B3E4B4715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CCCED-EE58-430B-9A37-F0E3FDBEE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75CCCED-EE58-430B-9A37-F0E3FDBEE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36C04-0CF6-4208-BDFB-883190EE5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C2F36C04-0CF6-4208-BDFB-883190EE5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2A34A-AA0A-4BB3-BD3E-6DDEF3C1F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6A2A34A-AA0A-4BB3-BD3E-6DDEF3C1F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D05FE2-0C63-4140-A017-6D2ABDB84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2D05FE2-0C63-4140-A017-6D2ABDB84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9190" y="2857497"/>
            <a:ext cx="13573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НА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Пространственные        предлоги</a:t>
            </a:r>
            <a:endParaRPr lang="ru-RU" b="1" dirty="0"/>
          </a:p>
        </p:txBody>
      </p:sp>
      <p:pic>
        <p:nvPicPr>
          <p:cNvPr id="4" name="Содержимое 3" descr="0001-001-Sinonim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8429684" cy="514353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357950" y="2714620"/>
            <a:ext cx="1000132" cy="1057276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</a:t>
            </a:r>
            <a:endParaRPr lang="ru-RU" sz="3200" dirty="0"/>
          </a:p>
        </p:txBody>
      </p:sp>
      <p:sp>
        <p:nvSpPr>
          <p:cNvPr id="4" name="Куб 3"/>
          <p:cNvSpPr/>
          <p:nvPr/>
        </p:nvSpPr>
        <p:spPr>
          <a:xfrm>
            <a:off x="2928926" y="1714488"/>
            <a:ext cx="3643338" cy="35004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14744" y="3357562"/>
            <a:ext cx="1200152" cy="1214446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3786182" y="1214422"/>
            <a:ext cx="1128714" cy="1143008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786182" y="5214950"/>
            <a:ext cx="1128714" cy="1143008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3786182" y="0"/>
            <a:ext cx="1128714" cy="1071546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857224" y="5429264"/>
            <a:ext cx="1414466" cy="1285884"/>
          </a:xfrm>
          <a:prstGeom prst="ellipse">
            <a:avLst/>
          </a:prstGeom>
          <a:solidFill>
            <a:srgbClr val="ED17A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Перед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7" grpId="1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5827636" y="2330534"/>
            <a:ext cx="2151664" cy="1200152"/>
            <a:chOff x="5827636" y="2330534"/>
            <a:chExt cx="2151664" cy="1200152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7000892" y="2714620"/>
              <a:ext cx="978408" cy="413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5827636" y="2330534"/>
              <a:ext cx="1200152" cy="1200152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ИЗ-ЗА</a:t>
              </a:r>
              <a:endParaRPr lang="ru-RU" sz="24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195234" cy="23176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2571736" y="1285860"/>
            <a:ext cx="3430730" cy="314497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357554" y="4429132"/>
            <a:ext cx="2093998" cy="1200152"/>
            <a:chOff x="3357554" y="4429132"/>
            <a:chExt cx="2093998" cy="1200152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4473144" y="4835750"/>
              <a:ext cx="978408" cy="413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357554" y="4429132"/>
              <a:ext cx="1200152" cy="1200152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 smtClean="0"/>
                <a:t>ИЗ-под</a:t>
              </a:r>
              <a:endParaRPr lang="ru-RU" sz="24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28596" y="5729286"/>
            <a:ext cx="1953826" cy="1128714"/>
            <a:chOff x="428596" y="5729286"/>
            <a:chExt cx="1953826" cy="1128714"/>
          </a:xfrm>
        </p:grpSpPr>
        <p:sp>
          <p:nvSpPr>
            <p:cNvPr id="14" name="Стрелка вправо 13"/>
            <p:cNvSpPr/>
            <p:nvPr/>
          </p:nvSpPr>
          <p:spPr>
            <a:xfrm>
              <a:off x="1404014" y="6113522"/>
              <a:ext cx="978408" cy="413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28596" y="5729286"/>
              <a:ext cx="1071570" cy="1128714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по</a:t>
              </a:r>
              <a:endParaRPr lang="ru-RU" sz="3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0" y="2000240"/>
            <a:ext cx="2039004" cy="1128714"/>
            <a:chOff x="0" y="2071678"/>
            <a:chExt cx="2039004" cy="1128714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1060596" y="2450878"/>
              <a:ext cx="978408" cy="3417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0" y="2071678"/>
              <a:ext cx="1128714" cy="1128714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к</a:t>
              </a:r>
              <a:endParaRPr lang="ru-RU" sz="36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16510" y="3357562"/>
            <a:ext cx="2055226" cy="1128714"/>
            <a:chOff x="516510" y="3357562"/>
            <a:chExt cx="2055226" cy="1128714"/>
          </a:xfrm>
        </p:grpSpPr>
        <p:sp>
          <p:nvSpPr>
            <p:cNvPr id="19" name="Стрелка вправо 18"/>
            <p:cNvSpPr/>
            <p:nvPr/>
          </p:nvSpPr>
          <p:spPr>
            <a:xfrm rot="10800000">
              <a:off x="516510" y="3775248"/>
              <a:ext cx="978408" cy="3417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428728" y="3357562"/>
              <a:ext cx="1143008" cy="1128714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ОТ</a:t>
              </a:r>
              <a:endParaRPr lang="ru-RU" sz="2800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786314" y="142852"/>
            <a:ext cx="2071702" cy="1285884"/>
            <a:chOff x="4786314" y="142852"/>
            <a:chExt cx="2071702" cy="1285884"/>
          </a:xfrm>
        </p:grpSpPr>
        <p:sp>
          <p:nvSpPr>
            <p:cNvPr id="5" name="Овал 4"/>
            <p:cNvSpPr/>
            <p:nvPr/>
          </p:nvSpPr>
          <p:spPr>
            <a:xfrm>
              <a:off x="4786314" y="142852"/>
              <a:ext cx="1200152" cy="1200152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С</a:t>
              </a:r>
              <a:endParaRPr lang="ru-RU" sz="2800" b="1" dirty="0"/>
            </a:p>
          </p:txBody>
        </p:sp>
        <p:sp>
          <p:nvSpPr>
            <p:cNvPr id="20" name="Стрелка углом 19"/>
            <p:cNvSpPr/>
            <p:nvPr/>
          </p:nvSpPr>
          <p:spPr>
            <a:xfrm rot="5400000">
              <a:off x="6036479" y="607199"/>
              <a:ext cx="785818" cy="85725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14678" y="2500306"/>
            <a:ext cx="1901408" cy="1200152"/>
            <a:chOff x="3428992" y="2500306"/>
            <a:chExt cx="1901408" cy="1200152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4544582" y="2953648"/>
              <a:ext cx="785818" cy="28575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428992" y="2500306"/>
              <a:ext cx="1200152" cy="1200152"/>
            </a:xfrm>
            <a:prstGeom prst="ellipse">
              <a:avLst/>
            </a:prstGeom>
            <a:solidFill>
              <a:srgbClr val="ED17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ИЗ</a:t>
              </a:r>
              <a:endParaRPr lang="ru-RU" sz="2800" b="1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6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15984E-6 L 0.16805 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запомнить предлог-слово ?</a:t>
            </a:r>
            <a:endParaRPr lang="ru-RU" dirty="0"/>
          </a:p>
        </p:txBody>
      </p:sp>
      <p:pic>
        <p:nvPicPr>
          <p:cNvPr id="4" name="Содержимое 3" descr="jakor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177419" flipH="1">
            <a:off x="214282" y="2643182"/>
            <a:ext cx="2357454" cy="2660495"/>
          </a:xfrm>
        </p:spPr>
      </p:pic>
      <p:graphicFrame>
        <p:nvGraphicFramePr>
          <p:cNvPr id="5" name="Схема 4"/>
          <p:cNvGraphicFramePr/>
          <p:nvPr/>
        </p:nvGraphicFramePr>
        <p:xfrm>
          <a:off x="2643174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223138-3DAF-4EEC-B824-DA3204859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5223138-3DAF-4EEC-B824-DA3204859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E2CE71-3E39-4DF4-862A-D795BB377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A6E2CE71-3E39-4DF4-862A-D795BB377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BEE39-435A-4772-B5ED-C0725D6D9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2E5BEE39-435A-4772-B5ED-C0725D6D9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решение 5"/>
          <p:cNvSpPr/>
          <p:nvPr/>
        </p:nvSpPr>
        <p:spPr>
          <a:xfrm>
            <a:off x="4071902" y="1357298"/>
            <a:ext cx="5072098" cy="2786082"/>
          </a:xfrm>
          <a:prstGeom prst="flowChartDecisi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ru-RU" b="1" dirty="0" smtClean="0"/>
              <a:t>ЯКОРЯ</a:t>
            </a:r>
            <a:r>
              <a:rPr lang="ru-RU" dirty="0" smtClean="0"/>
              <a:t> – </a:t>
            </a:r>
          </a:p>
          <a:p>
            <a:pPr algn="ctr"/>
            <a:r>
              <a:rPr lang="ru-RU" dirty="0" smtClean="0"/>
              <a:t>это всё, что вызывает </a:t>
            </a:r>
          </a:p>
          <a:p>
            <a:pPr algn="ctr"/>
            <a:r>
              <a:rPr lang="ru-RU" dirty="0" smtClean="0"/>
              <a:t>эмоции и закрепляет</a:t>
            </a:r>
          </a:p>
          <a:p>
            <a:pPr algn="ctr"/>
            <a:r>
              <a:rPr lang="ru-RU" dirty="0" smtClean="0"/>
              <a:t>ассоциации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      Способы     обучения</a:t>
            </a:r>
            <a:endParaRPr lang="ru-RU" sz="4000" b="1" dirty="0"/>
          </a:p>
        </p:txBody>
      </p:sp>
      <p:pic>
        <p:nvPicPr>
          <p:cNvPr id="4" name="Рисунок 3" descr="jakor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643446"/>
            <a:ext cx="1419225" cy="1743075"/>
          </a:xfrm>
          <a:prstGeom prst="rect">
            <a:avLst/>
          </a:prstGeom>
        </p:spPr>
      </p:pic>
      <p:sp>
        <p:nvSpPr>
          <p:cNvPr id="5" name="Блок-схема: решение 4"/>
          <p:cNvSpPr/>
          <p:nvPr/>
        </p:nvSpPr>
        <p:spPr>
          <a:xfrm>
            <a:off x="0" y="1285860"/>
            <a:ext cx="5000628" cy="285752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ru-RU" b="1" dirty="0" smtClean="0"/>
              <a:t>участие</a:t>
            </a:r>
            <a:endParaRPr lang="ru-RU" dirty="0" smtClean="0"/>
          </a:p>
          <a:p>
            <a:pPr algn="ctr"/>
            <a:r>
              <a:rPr lang="ru-RU" sz="2000" dirty="0" smtClean="0"/>
              <a:t>в    исследовании </a:t>
            </a:r>
          </a:p>
          <a:p>
            <a:pPr algn="ctr"/>
            <a:r>
              <a:rPr lang="ru-RU" sz="2000" dirty="0" smtClean="0"/>
              <a:t>и творчестве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4714884"/>
            <a:ext cx="642368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Якорь</a:t>
            </a:r>
            <a:r>
              <a:rPr lang="ru-RU" dirty="0" smtClean="0"/>
              <a:t> – это способ обучения, выработки</a:t>
            </a:r>
          </a:p>
          <a:p>
            <a:pPr algn="ctr"/>
            <a:r>
              <a:rPr lang="ru-RU" dirty="0" smtClean="0"/>
              <a:t>             правильной реакции. Это очень древний </a:t>
            </a:r>
          </a:p>
          <a:p>
            <a:pPr algn="ctr"/>
            <a:r>
              <a:rPr lang="ru-RU" dirty="0" smtClean="0"/>
              <a:t>                            способ познания мира.</a:t>
            </a:r>
          </a:p>
          <a:p>
            <a:pPr algn="ctr"/>
            <a:r>
              <a:rPr lang="ru-RU" dirty="0" smtClean="0"/>
              <a:t>                                                              </a:t>
            </a:r>
          </a:p>
          <a:p>
            <a:pPr algn="ctr"/>
            <a:r>
              <a:rPr lang="ru-RU" dirty="0" smtClean="0"/>
              <a:t>                                              Александр  Любимов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  Средства   обучения 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jakor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1643050"/>
            <a:ext cx="1419225" cy="1743075"/>
          </a:xfrm>
          <a:prstGeom prst="rect">
            <a:avLst/>
          </a:prstGeom>
        </p:spPr>
      </p:pic>
      <p:pic>
        <p:nvPicPr>
          <p:cNvPr id="6" name="Рисунок 5" descr="jakor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1685925"/>
            <a:ext cx="1419225" cy="1743075"/>
          </a:xfrm>
          <a:prstGeom prst="rect">
            <a:avLst/>
          </a:prstGeom>
        </p:spPr>
      </p:pic>
      <p:pic>
        <p:nvPicPr>
          <p:cNvPr id="7" name="Рисунок 6" descr="jakor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1643050"/>
            <a:ext cx="1419225" cy="1743075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1999</TotalTime>
  <Words>271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Исследовательско – творческий                                                Проект   Сказки про предлоги</vt:lpstr>
      <vt:lpstr>Вид проекта:    исследовательско-                                        творческий                              </vt:lpstr>
      <vt:lpstr> Цели проекта : создание  условий  для                                                                                                усвоения предлогов</vt:lpstr>
      <vt:lpstr>Пространственные        предлоги</vt:lpstr>
      <vt:lpstr>Слайд 5</vt:lpstr>
      <vt:lpstr>Слайд 6</vt:lpstr>
      <vt:lpstr>Как запомнить предлог-слово ?</vt:lpstr>
      <vt:lpstr>       Способы     обучения</vt:lpstr>
      <vt:lpstr>      Средства   обучения </vt:lpstr>
      <vt:lpstr>Слайд 10</vt:lpstr>
      <vt:lpstr>Сказочные  персонажи:   Понятка</vt:lpstr>
      <vt:lpstr>Сказочные  персонажи :   Непонятка</vt:lpstr>
      <vt:lpstr> запомниТь 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 про  предлоги</dc:title>
  <dc:creator>Андрей</dc:creator>
  <cp:lastModifiedBy>1</cp:lastModifiedBy>
  <cp:revision>433</cp:revision>
  <dcterms:created xsi:type="dcterms:W3CDTF">2011-08-13T08:10:34Z</dcterms:created>
  <dcterms:modified xsi:type="dcterms:W3CDTF">2014-08-06T05:38:17Z</dcterms:modified>
</cp:coreProperties>
</file>