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6"/>
  </p:notesMasterIdLst>
  <p:sldIdLst>
    <p:sldId id="256" r:id="rId2"/>
    <p:sldId id="257" r:id="rId3"/>
    <p:sldId id="268" r:id="rId4"/>
    <p:sldId id="271" r:id="rId5"/>
    <p:sldId id="269" r:id="rId6"/>
    <p:sldId id="262" r:id="rId7"/>
    <p:sldId id="273" r:id="rId8"/>
    <p:sldId id="270" r:id="rId9"/>
    <p:sldId id="275" r:id="rId10"/>
    <p:sldId id="276" r:id="rId11"/>
    <p:sldId id="266" r:id="rId12"/>
    <p:sldId id="278" r:id="rId13"/>
    <p:sldId id="265" r:id="rId14"/>
    <p:sldId id="279" r:id="rId15"/>
    <p:sldId id="284" r:id="rId16"/>
    <p:sldId id="285" r:id="rId17"/>
    <p:sldId id="286" r:id="rId18"/>
    <p:sldId id="287" r:id="rId19"/>
    <p:sldId id="288" r:id="rId20"/>
    <p:sldId id="274" r:id="rId21"/>
    <p:sldId id="272" r:id="rId22"/>
    <p:sldId id="258" r:id="rId23"/>
    <p:sldId id="260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8141A0F-2F1F-4E61-9BFE-34EAC354FACC}">
          <p14:sldIdLst>
            <p14:sldId id="256"/>
            <p14:sldId id="257"/>
            <p14:sldId id="268"/>
            <p14:sldId id="271"/>
            <p14:sldId id="269"/>
            <p14:sldId id="262"/>
            <p14:sldId id="273"/>
            <p14:sldId id="270"/>
            <p14:sldId id="275"/>
            <p14:sldId id="276"/>
            <p14:sldId id="266"/>
            <p14:sldId id="278"/>
            <p14:sldId id="265"/>
            <p14:sldId id="279"/>
            <p14:sldId id="284"/>
            <p14:sldId id="285"/>
            <p14:sldId id="286"/>
            <p14:sldId id="287"/>
            <p14:sldId id="288"/>
            <p14:sldId id="274"/>
            <p14:sldId id="272"/>
            <p14:sldId id="258"/>
            <p14:sldId id="260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40" d="100"/>
          <a:sy n="40" d="100"/>
        </p:scale>
        <p:origin x="-1560" y="-29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37950-BE8B-474A-8111-FCBCFE86A9E0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D3DF5-9D97-4D1A-AC85-63B602FA2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22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D3DF5-9D97-4D1A-AC85-63B602FA2E7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06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0C9E7D-CE43-4107-BAB4-ED429230787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4EB52-44DB-43B7-B863-3DBA5DDE2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0C9E7D-CE43-4107-BAB4-ED429230787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4EB52-44DB-43B7-B863-3DBA5DDE2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0C9E7D-CE43-4107-BAB4-ED429230787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4EB52-44DB-43B7-B863-3DBA5DDE2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0C9E7D-CE43-4107-BAB4-ED429230787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4EB52-44DB-43B7-B863-3DBA5DDE2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0C9E7D-CE43-4107-BAB4-ED429230787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4EB52-44DB-43B7-B863-3DBA5DDE2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0C9E7D-CE43-4107-BAB4-ED429230787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4EB52-44DB-43B7-B863-3DBA5DDE2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0C9E7D-CE43-4107-BAB4-ED429230787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4EB52-44DB-43B7-B863-3DBA5DDE2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0C9E7D-CE43-4107-BAB4-ED429230787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4EB52-44DB-43B7-B863-3DBA5DDE2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0C9E7D-CE43-4107-BAB4-ED429230787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4EB52-44DB-43B7-B863-3DBA5DDE2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0C9E7D-CE43-4107-BAB4-ED429230787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4EB52-44DB-43B7-B863-3DBA5DDE27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0C9E7D-CE43-4107-BAB4-ED429230787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4EB52-44DB-43B7-B863-3DBA5DDE273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E0C9E7D-CE43-4107-BAB4-ED429230787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24EB52-44DB-43B7-B863-3DBA5DDE27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828800"/>
          </a:xfrm>
        </p:spPr>
        <p:txBody>
          <a:bodyPr/>
          <a:lstStyle/>
          <a:p>
            <a:pPr algn="ctr"/>
            <a:r>
              <a:rPr lang="ru-RU" dirty="0" smtClean="0"/>
              <a:t>МЫШЦЫ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63888" y="5301208"/>
            <a:ext cx="47025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составлена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Коптевой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С.Ю. , учителем начальных классов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 322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829103"/>
            <a:ext cx="6940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УМК «Гармония» 3 класс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5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to Get Rid of Your Anger: 7 steps - wikiHow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8"/>
          <a:stretch/>
        </p:blipFill>
        <p:spPr bwMode="auto">
          <a:xfrm>
            <a:off x="1979712" y="728397"/>
            <a:ext cx="4896544" cy="449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5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&amp;Fcy;&amp;ocy;&amp;tcy;&amp;ocy;&amp;ocy;&amp;bcy;&amp;ocy;&amp;icy; &amp;pcy;&amp;acy;&amp;ncy;&amp;icy;&amp;kcy;&amp;acy; &amp;scy;&amp;mcy;&amp;acy;&amp;jcy;&amp;lcy;&amp;icy;&amp;kcy;&amp;ocy;&amp;vcy; - vector * PIXERS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60960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1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Ncy;&amp;acy;&amp;bcy;&amp;ocy;&amp;rcy; ShinyWin &amp;icy;&amp;zcy; &amp;kcy;&amp;acy;&amp;tcy;&amp;iecy;&amp;gcy;&amp;ocy;&amp;rcy;&amp;icy;&amp;icy; &amp;bcy;&amp;ocy;&amp;lcy;&amp;softcy;&amp;shcy;&amp;icy;&amp;iecy; &amp;scy;&amp;mcy;&amp;acy;&amp;jcy;&amp;lcy;&amp;icy;&amp;kcy;&amp;icy; &amp;Scy;&amp;Mcy;&amp;Acy;&amp;Jcy;&amp;Lcy;&amp;Ycy; - Smayly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340768"/>
            <a:ext cx="453113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0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&amp;gcy;&amp;rcy;&amp;ucy;&amp;scy;&amp;tcy;&amp;ncy;&amp;ycy;&amp;iecy; &amp;scy;&amp;mcy;&amp;acy;&amp;jcy;&amp;lcy;&amp;icy;&amp;kcy;&amp;i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942" y="883298"/>
            <a:ext cx="4266169" cy="34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лыбающееся лицо 5"/>
          <p:cNvSpPr/>
          <p:nvPr/>
        </p:nvSpPr>
        <p:spPr>
          <a:xfrm>
            <a:off x="1142976" y="785794"/>
            <a:ext cx="6643734" cy="535785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мама\Мои рисунки\глаза\0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14488"/>
            <a:ext cx="2214578" cy="1771662"/>
          </a:xfrm>
          <a:prstGeom prst="rect">
            <a:avLst/>
          </a:prstGeom>
          <a:noFill/>
        </p:spPr>
      </p:pic>
      <p:pic>
        <p:nvPicPr>
          <p:cNvPr id="4" name="Picture 3" descr="C:\мама\Мои рисунки\глаза\0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071670" y="1785926"/>
            <a:ext cx="2343166" cy="1701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1899797"/>
      </p:ext>
    </p:extLst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71736" y="1142984"/>
            <a:ext cx="4429156" cy="40005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мама\Мои рисунки\глаза\003.gif"/>
          <p:cNvPicPr>
            <a:picLocks noChangeAspect="1" noChangeArrowheads="1" noCrop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000364" y="1571613"/>
            <a:ext cx="2857520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2087793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214546" y="1071546"/>
            <a:ext cx="4429156" cy="40005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мама\Мои рисунки\глаза\003.gif"/>
          <p:cNvPicPr>
            <a:picLocks noChangeAspect="1" noChangeArrowheads="1" noCrop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 flipH="1">
            <a:off x="2991992" y="1428737"/>
            <a:ext cx="3223081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1578555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мама\Мои рисунки\глаза\d4af2b78ce764594e412c483ee0ae97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428736"/>
            <a:ext cx="3071834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2794963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785786" y="214290"/>
            <a:ext cx="7429552" cy="6215106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мама\Мои рисунки\глаза\161_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785926"/>
            <a:ext cx="3063258" cy="1595447"/>
          </a:xfrm>
          <a:prstGeom prst="roundRect">
            <a:avLst/>
          </a:prstGeom>
          <a:noFill/>
        </p:spPr>
      </p:pic>
      <p:pic>
        <p:nvPicPr>
          <p:cNvPr id="3" name="Picture 2" descr="C:\мама\Мои рисунки\глаза\161_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357290" y="1643050"/>
            <a:ext cx="2857520" cy="1679418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7281973"/>
      </p:ext>
    </p:extLst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52561"/>
              </p:ext>
            </p:extLst>
          </p:nvPr>
        </p:nvGraphicFramePr>
        <p:xfrm>
          <a:off x="503238" y="530224"/>
          <a:ext cx="8568951" cy="5995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2778"/>
                <a:gridCol w="4356173"/>
              </a:tblGrid>
              <a:tr h="938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Мышцы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Работа мышц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6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                    </a:t>
                      </a: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Мышцы гортани</a:t>
                      </a:r>
                      <a:r>
                        <a:rPr lang="ru-RU" sz="1100" dirty="0" smtClean="0">
                          <a:effectLst/>
                        </a:rPr>
                        <a:t>         </a:t>
                      </a:r>
                      <a:r>
                        <a:rPr lang="ru-RU" sz="4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 smtClean="0">
                        <a:effectLst/>
                      </a:endParaRPr>
                    </a:p>
                    <a:p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4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&amp;Pcy;&amp;rcy;&amp;iecy;&amp;zcy;&amp;iecy;&amp;ncy;&amp;tcy;&amp;acy;&amp;tscy;&amp;icy;&amp;yacy; &amp;ncy;&amp;acy; &amp;tcy;&amp;iecy;&amp;mcy;&amp;ucy; &quot;&amp;Mcy;&amp;ycy;&amp;shcy;&amp;tscy;&amp;ycy;&quot; - &amp;scy;&amp;kcy;&amp;acy;&amp;chcy;&amp;acy;&amp;tcy;&amp;softcy; &amp;pcy;&amp;rcy;&amp;iecy;&amp;zcy;&amp;iecy;&amp;ncy;&amp;tcy;&amp;acy;&amp;tscy;&amp;icy;&amp;icy; &amp;pcy;&amp;ocy; &amp;Mcy;&amp;iecy;&amp;dcy;&amp;icy;&amp;tscy;&amp;icy;&amp;ncy;&amp;ie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4" t="23079" r="5192" b="5728"/>
          <a:stretch/>
        </p:blipFill>
        <p:spPr bwMode="auto">
          <a:xfrm>
            <a:off x="1043608" y="1628800"/>
            <a:ext cx="2880320" cy="31433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4919" y="1869814"/>
            <a:ext cx="43924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Продвигают пищу в желудок,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 для речи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229200"/>
            <a:ext cx="42032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Мышцы гортани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9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kcy; &amp;ncy;&amp;acy;&amp;rcy;&amp;icy;&amp;scy;&amp;ocy;&amp;vcy;&amp;acy;&amp;tcy;&amp;softcy; &amp;ocy;&amp;rcy;&amp;gcy;&amp;acy;&amp;ncy;&amp;ycy; &amp;dcy;&amp;ycy;&amp;khcy;&amp;acy;&amp;ncy;&amp;icy;&amp;yacy; &amp;chcy;&amp;iecy;&amp;lcy;&amp;ocy;&amp;vcy;&amp;iecy;&amp;kcy;&amp;acy; &amp;Scy;&amp;acy;&amp;jcy;&amp;tcy; &amp;ocy; &amp;rcy;&amp;icy;&amp;scy;&amp;ocy;&amp;vcy;&amp;acy;&amp;ncy;&amp;i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9481" y="2420888"/>
            <a:ext cx="36385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33297"/>
            <a:ext cx="18328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04477" y="439179"/>
            <a:ext cx="4610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МЫШЦЫ 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1564" y="1362509"/>
            <a:ext cx="7008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верные помощники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9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05009"/>
              </p:ext>
            </p:extLst>
          </p:nvPr>
        </p:nvGraphicFramePr>
        <p:xfrm>
          <a:off x="323528" y="404664"/>
          <a:ext cx="8568951" cy="6120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4416"/>
                <a:gridCol w="4824535"/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Мышцы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Работа мышц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                             </a:t>
                      </a:r>
                      <a:r>
                        <a:rPr lang="ru-RU" sz="4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4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8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2962062"/>
            <a:ext cx="3601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Мышцы сердца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721561"/>
            <a:ext cx="3601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Скелетные мышцы</a:t>
            </a:r>
          </a:p>
        </p:txBody>
      </p:sp>
      <p:pic>
        <p:nvPicPr>
          <p:cNvPr id="8" name="Picture 7" descr="heart0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83" y="1268760"/>
            <a:ext cx="1878359" cy="183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&amp;Scy;&amp;kcy;&amp;iecy;&amp;lcy;&amp;iecy;&amp;tcy;&amp;ncy;&amp;ycy;&amp;iecy; &amp;mcy;&amp;ycy;&amp;shcy;&amp;tscy;&amp;ycy; - &amp;icy;&amp;khcy; &amp;fcy;&amp;ucy;&amp;ncy;&amp;kcy;&amp;tscy;&amp;icy;&amp;icy; &amp;icy; &amp;scy;&amp;tcy;&amp;rcy;&amp;ocy;&amp;iecy;&amp;ncy;&amp;icy;&amp;iecy; &amp;Zcy;&amp;dcy;&amp;ocy;&amp;rcy;&amp;ocy;&amp;vcy;&amp;softcy;&amp;iecy;, &amp;bcy;&amp;ycy;&amp;tcy;, &amp;ucy;&amp;vcy;&amp;lcy;&amp;iecy;&amp;chcy;&amp;iecy;&amp;ncy;&amp;icy;&amp;yacy;, &amp;ocy;&amp;tcy;&amp;ncy;&amp;ocy;&amp;shcy;&amp;iecy;&amp;ncy;&amp;icy;&amp;ya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925" y="3930860"/>
            <a:ext cx="2325290" cy="17907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83968" y="1625834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Заставляют кровь двигаться по всему организму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3969" y="4022580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движение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23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e Two Coming American Revolutions. Don't Tread On M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6440" y="5229200"/>
            <a:ext cx="8767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Ахиллово сухожилие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98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Bcy;&amp;icy;&amp;ocy;&amp;lcy;&amp;ocy;&amp;gcy;&amp;icy;&amp;yacy; &amp;dcy;&amp;lcy;&amp;yacy; &amp;ucy;&amp;chcy;&amp;iecy;&amp;ncy;&amp;icy;&amp;kcy;&amp;ocy;&amp;vcy; &amp;icy; &amp;ucy;&amp;chcy;&amp;icy;&amp;tcy;&amp;iecy;&amp;lcy;&amp;iecy;&amp;j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4"/>
          <a:stretch/>
        </p:blipFill>
        <p:spPr bwMode="auto">
          <a:xfrm>
            <a:off x="539552" y="1450676"/>
            <a:ext cx="3888432" cy="46264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Света\Pictures\img369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0" t="8399" r="79601" b="73145"/>
          <a:stretch/>
        </p:blipFill>
        <p:spPr bwMode="auto">
          <a:xfrm>
            <a:off x="4932040" y="1429538"/>
            <a:ext cx="3528392" cy="47347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04663"/>
            <a:ext cx="90730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 работают мышцы?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9899" y="5145955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Мышцы-сгибатели и разгибатели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9723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&amp;Fcy;&amp;icy;&amp;zcy;&amp;kcy;&amp;ucy;&amp;lcy;&amp;softcy;&amp;tcy;&amp;ucy;&amp;rcy;&amp;acy; &amp;icy; &amp;scy;&amp;pcy;&amp;ocy;&amp;rcy;&amp;tcy; &amp;pcy;&amp;rcy;&amp;icy; &amp;Scy;&amp;acy;&amp;khcy;&amp;acy;&amp;rcy;&amp;ncy;&amp;ocy;&amp;mcy; &amp;Dcy;&amp;icy;&amp;acy;&amp;bcy;&amp;iecy;&amp;tcy;&amp;iecy; - &amp;IEcy;&amp;scy;&amp;tcy;&amp;softcy; &amp;mcy;&amp;ncy;&amp;ocy;&amp;gcy;&amp;ocy; &amp;pcy;&amp;ocy;&amp;lcy;&amp;iecy;&amp;zcy;&amp;ncy;&amp;ocy;&amp;gcy;&amp;ocy;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229408"/>
            <a:ext cx="57816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604067"/>
            <a:ext cx="86727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РАЗВИВАТЬ МЫШЦЫ?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СОВЕТЫ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7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836712"/>
            <a:ext cx="656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презентации использованы интернет - ресурсы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1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amp;Acy;&amp;ncy;&amp;acy;&amp;tcy;&amp;ocy;&amp;mcy;&amp;icy;&amp;yacy; &amp;zhcy;&amp;iecy;&amp;ncy;&amp;scy;&amp;kcy;&amp;ocy;&amp;gcy;&amp;ocy; &amp;chcy;&amp;iecy;&amp;lcy;&amp;ocy;&amp;vcy;&amp;iecy;&amp;chcy;&amp;iecy;&amp;scy;&amp;kcy;&amp;icy;&amp;mcy; &amp;lcy;&amp;icy;&amp;tscy;&amp;ocy;&amp;mcy; - &amp;Scy;&amp;tcy;&amp;ocy;&amp;kcy;&amp;ocy;&amp;vcy;&amp;ocy;&amp;iecy; &amp;fcy;&amp;ocy;&amp;tcy;&amp;ocy; Sofia Santos #916228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4364" y="711615"/>
            <a:ext cx="1678780" cy="16787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&amp;Scy;&amp;kcy;&amp;iecy;&amp;lcy;&amp;iecy;&amp;tcy;&amp;ncy;&amp;ycy;&amp;iecy; &amp;mcy;&amp;ycy;&amp;shcy;&amp;tscy;&amp;ycy; - &amp;icy;&amp;khcy; &amp;fcy;&amp;ucy;&amp;ncy;&amp;kcy;&amp;tscy;&amp;icy;&amp;icy; &amp;icy; &amp;scy;&amp;tcy;&amp;rcy;&amp;ocy;&amp;iecy;&amp;ncy;&amp;icy;&amp;iecy; &amp;Zcy;&amp;dcy;&amp;ocy;&amp;rcy;&amp;ocy;&amp;vcy;&amp;softcy;&amp;iecy;, &amp;bcy;&amp;ycy;&amp;tcy;, &amp;ucy;&amp;vcy;&amp;lcy;&amp;iecy;&amp;chcy;&amp;iecy;&amp;ncy;&amp;icy;&amp;yacy;, &amp;ocy;&amp;tcy;&amp;ncy;&amp;ocy;&amp;shcy;&amp;iecy;&amp;ncy;&amp;icy;&amp;ya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584" y="711616"/>
            <a:ext cx="2061223" cy="17266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eart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86" y="711615"/>
            <a:ext cx="1678780" cy="1726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3068960"/>
            <a:ext cx="86404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Какие бывают мышцы?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3215" y="4221088"/>
            <a:ext cx="847076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Какую работу выполняют мышцы?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220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Bcy;&amp;icy;&amp;ocy;&amp;lcy;&amp;ocy;&amp;gcy;&amp;icy;&amp;yacy; &amp;dcy;&amp;lcy;&amp;yacy; &amp;ucy;&amp;chcy;&amp;iecy;&amp;ncy;&amp;icy;&amp;kcy;&amp;ocy;&amp;vcy; &amp;icy; &amp;ucy;&amp;chcy;&amp;icy;&amp;tcy;&amp;iecy;&amp;lcy;&amp;iecy;&amp;j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9925"/>
            <a:ext cx="2063859" cy="20149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15817" y="700737"/>
            <a:ext cx="57606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 работают мышцы?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2" descr="&amp;Pcy;&amp;rcy;&amp;acy;&amp;vcy;&amp;icy;&amp;lcy;&amp;acy; &amp;bcy;&amp;iecy;&amp;zcy;&amp;ocy;&amp;pcy;&amp;acy;&amp;scy;&amp;ncy;&amp;ocy;&amp;gcy;&amp;ocy; &amp;ocy;&amp;bcy;&amp;shchcy;&amp;iecy;&amp;ncy;&amp;icy;&amp;yacy; &amp;scy; &amp;kcy;&amp;ocy;&amp;mcy;&amp;pcy;&amp;softcy;&amp;yucy;&amp;tcy;&amp;iecy;&amp;rcy;&amp;ocy;&amp;mcy; - &amp;Ocy; &amp;zcy;&amp;dcy;&amp;ocy;&amp;rcy;&amp;ocy;&amp;vcy;&amp;softcy;&amp;iecy; &amp;mcy;&amp;acy;&amp;lcy;&amp;ycy;&amp;shcy;&amp;iecy;&amp;jcy; - &amp;Icy;&amp;ncy;&amp;fcy;&amp;ocy;&amp;rcy;&amp;mcy;&amp;acy;&amp;tscy;&amp;icy;&amp;yacy; &amp;dcy;&amp;lcy;&amp;yacy; &amp;rcy;&amp;ocy;&amp;dcy;&amp;icy;&amp;tcy;&amp;iecy;&amp;lcy;&amp;iecy;&amp;jcy; - &amp;Kcy;&amp;acy;&amp;tcy;&amp;acy;&amp;lcy;&amp;ocy;&amp;gcy; &amp;scy;&amp;tcy;&amp;acy;&amp;tcy;&amp;iecy;&amp;jcy; - &amp;Mcy;&amp;Bcy;&amp;Dcy;&amp;Ocy;&amp;Ucy; &quot;&amp;TScy;&amp;Rcy;&amp;Rcy; - &amp;Dcy;&amp;iecy;&amp;tcy;&amp;scy;&amp;kcy;&amp;i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486883"/>
            <a:ext cx="2063859" cy="21743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13066" y="3982440"/>
            <a:ext cx="536614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 развивать мышцы?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459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rebus1.com/pictures/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5"/>
            <a:ext cx="401489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2" name="Picture 4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33" y="4077072"/>
            <a:ext cx="170119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40297" y="4064293"/>
            <a:ext cx="1693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latin typeface="Arial" charset="0"/>
                <a:cs typeface="Arial" charset="0"/>
              </a:rPr>
              <a:t>  4  = Ц </a:t>
            </a:r>
            <a:endParaRPr lang="ru-RU" sz="3200" dirty="0"/>
          </a:p>
        </p:txBody>
      </p:sp>
      <p:pic>
        <p:nvPicPr>
          <p:cNvPr id="7174" name="Picture 6" descr="&amp;rcy;&amp;iecy;&amp;bcy;&amp;ucy;&amp;scy;&amp;y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167" y="1062335"/>
            <a:ext cx="15335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74402" y="4088432"/>
            <a:ext cx="26532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мышцы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33389" y="5013176"/>
            <a:ext cx="38298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сухожилия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008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ths : &amp;scy;&amp;tcy;&amp;rcy;&amp;ocy;&amp;iecy;&amp;ncy;&amp;icy;&amp;yacy; &amp;mcy;&amp;ycy;&amp;shcy;&amp;tscy; &amp;chcy;&amp;iecy;&amp;lcy;&amp;ocy;&amp;vcy;&amp;iecy;&amp;k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50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352281"/>
              </p:ext>
            </p:extLst>
          </p:nvPr>
        </p:nvGraphicFramePr>
        <p:xfrm>
          <a:off x="323528" y="404664"/>
          <a:ext cx="8568951" cy="5904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08"/>
                <a:gridCol w="4896543"/>
              </a:tblGrid>
              <a:tr h="1668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Мышцы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Работа мышц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                             </a:t>
                      </a:r>
                      <a:r>
                        <a:rPr lang="ru-RU" sz="4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endParaRPr lang="ru-RU" sz="4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Picture 4" descr="&amp;Acy;&amp;ncy;&amp;acy;&amp;tcy;&amp;ocy;&amp;mcy;&amp;icy;&amp;yacy; &amp;zhcy;&amp;iecy;&amp;ncy;&amp;scy;&amp;kcy;&amp;ocy;&amp;gcy;&amp;ocy; &amp;chcy;&amp;iecy;&amp;lcy;&amp;ocy;&amp;vcy;&amp;iecy;&amp;chcy;&amp;iecy;&amp;scy;&amp;kcy;&amp;icy;&amp;mcy; &amp;lcy;&amp;icy;&amp;tscy;&amp;ocy;&amp;mcy; - &amp;Scy;&amp;tcy;&amp;ocy;&amp;kcy;&amp;ocy;&amp;vcy;&amp;ocy;&amp;iecy; &amp;fcy;&amp;ocy;&amp;tcy;&amp;ocy; Sofia Santos #916228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953" y="2592730"/>
            <a:ext cx="1988398" cy="19883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157192"/>
            <a:ext cx="3159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Мышцы лица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2592730"/>
            <a:ext cx="42767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Мимика, 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выразительность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73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Scy;&amp;mcy;&amp;acy;&amp;jcy;&amp;lcy;&amp;icy;&amp;kcy;&amp;icy; &amp;kcy;&amp;acy;&amp;rcy;&amp;tcy;&amp;icy;&amp;ncy;&amp;kcy;&amp;icy; &amp;Scy;&amp;acy;&amp;jcy;&amp;tcy; &amp;fcy;&amp;ocy;&amp;tcy;&amp;ocy;&amp;gcy;&amp;rcy;&amp;acy;&amp;fcy;&amp;icy;&amp;jcy;, &amp;kcy;&amp;acy;&amp;rcy;&amp;tcy;&amp;icy;&amp;ncy;&amp;ocy;&amp;kcy; &amp;icy; &amp;acy;&amp;ncy;&amp;icy;&amp;mcy;&amp;acy;&amp;tscy;&amp;icy;&amp;j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535654"/>
            <a:ext cx="448849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7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&amp;Fcy;&amp;ocy;&amp;rcy;&amp;ucy;&amp;mcy; &amp;dcy;&amp;lcy;&amp;yacy; &amp;dcy;&amp;iecy;&amp;vcy;&amp;chcy;&amp;ocy;&amp;ncy;&amp;ocy;&amp;kcy; &amp;ucy; &amp;Tcy;&amp;rcy;&amp;icy;&amp;kcy;&amp;kcy;&amp;icy; * &amp;Pcy;&amp;rcy;&amp;ocy;&amp;scy;&amp;mcy;&amp;ocy;&amp;tcy;&amp;rcy; &amp;tcy;&amp;iecy;&amp;mcy;&amp;ycy; - &amp;KHcy;&amp;ocy;&amp;tcy;&amp;iecy;&amp;lcy;&amp;kcy;&amp;acy;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574</TotalTime>
  <Words>106</Words>
  <Application>Microsoft Office PowerPoint</Application>
  <PresentationFormat>Экран (4:3)</PresentationFormat>
  <Paragraphs>48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МЫШЦЫ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МЫШЦЫ</dc:title>
  <dc:creator>Света</dc:creator>
  <cp:lastModifiedBy>Света</cp:lastModifiedBy>
  <cp:revision>32</cp:revision>
  <dcterms:created xsi:type="dcterms:W3CDTF">2015-01-20T00:39:52Z</dcterms:created>
  <dcterms:modified xsi:type="dcterms:W3CDTF">2015-02-22T19:11:04Z</dcterms:modified>
</cp:coreProperties>
</file>