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91" r:id="rId4"/>
    <p:sldId id="289" r:id="rId5"/>
    <p:sldId id="292" r:id="rId6"/>
    <p:sldId id="290" r:id="rId7"/>
    <p:sldId id="288" r:id="rId8"/>
    <p:sldId id="293" r:id="rId9"/>
    <p:sldId id="259" r:id="rId10"/>
    <p:sldId id="271" r:id="rId11"/>
    <p:sldId id="274" r:id="rId12"/>
    <p:sldId id="265" r:id="rId13"/>
    <p:sldId id="267" r:id="rId14"/>
    <p:sldId id="277" r:id="rId15"/>
    <p:sldId id="275" r:id="rId16"/>
    <p:sldId id="270" r:id="rId17"/>
    <p:sldId id="266" r:id="rId18"/>
    <p:sldId id="283" r:id="rId19"/>
    <p:sldId id="279" r:id="rId20"/>
    <p:sldId id="285" r:id="rId21"/>
    <p:sldId id="284" r:id="rId22"/>
    <p:sldId id="276" r:id="rId23"/>
    <p:sldId id="278" r:id="rId24"/>
    <p:sldId id="286" r:id="rId25"/>
    <p:sldId id="287" r:id="rId26"/>
    <p:sldId id="297" r:id="rId27"/>
    <p:sldId id="261" r:id="rId28"/>
    <p:sldId id="298" r:id="rId29"/>
    <p:sldId id="262" r:id="rId30"/>
    <p:sldId id="299" r:id="rId31"/>
    <p:sldId id="294" r:id="rId32"/>
    <p:sldId id="306" r:id="rId33"/>
    <p:sldId id="301" r:id="rId34"/>
    <p:sldId id="302" r:id="rId35"/>
    <p:sldId id="303" r:id="rId36"/>
    <p:sldId id="304" r:id="rId37"/>
    <p:sldId id="305" r:id="rId38"/>
    <p:sldId id="295" r:id="rId39"/>
    <p:sldId id="296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33CC33"/>
    <a:srgbClr val="3333CC"/>
    <a:srgbClr val="CCECFF"/>
    <a:srgbClr val="DDDDDD"/>
    <a:srgbClr val="D60093"/>
    <a:srgbClr val="FF99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6" autoAdjust="0"/>
    <p:restoredTop sz="94660"/>
  </p:normalViewPr>
  <p:slideViewPr>
    <p:cSldViewPr>
      <p:cViewPr varScale="1">
        <p:scale>
          <a:sx n="78" d="100"/>
          <a:sy n="78" d="100"/>
        </p:scale>
        <p:origin x="-28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812E1-F487-497A-B826-D182B48117F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557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3FA38-21A4-4C59-898B-E828485598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300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2A330-A375-4416-B7C4-F8B53A8451C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98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4BACE-CC73-4215-BF58-95ADA06570D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56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3260D-5AC0-444F-BB4E-ECFF509091A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88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951AA-7B9A-4892-A52A-49F2DBACFCC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0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12B79-3F40-4C23-8DEE-D62F2740F81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6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1C1D4-7227-4B16-90F5-B4A8CD5899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86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5B6E8-2175-439F-AC90-5E296D59F65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2DE9B-707D-4073-961F-827CAC12D79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9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A69F3-9C27-4619-A046-C8556EF8DD2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49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4C87D8-20C6-4AF3-B040-BF9EF36F291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74.wmf"/><Relationship Id="rId3" Type="http://schemas.openxmlformats.org/officeDocument/2006/relationships/image" Target="../media/image64.jpeg"/><Relationship Id="rId7" Type="http://schemas.openxmlformats.org/officeDocument/2006/relationships/image" Target="../media/image68.png"/><Relationship Id="rId12" Type="http://schemas.openxmlformats.org/officeDocument/2006/relationships/image" Target="../media/image73.jpeg"/><Relationship Id="rId2" Type="http://schemas.openxmlformats.org/officeDocument/2006/relationships/image" Target="../media/image63.jpeg"/><Relationship Id="rId16" Type="http://schemas.openxmlformats.org/officeDocument/2006/relationships/image" Target="../media/image7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11" Type="http://schemas.openxmlformats.org/officeDocument/2006/relationships/image" Target="../media/image72.jpeg"/><Relationship Id="rId5" Type="http://schemas.openxmlformats.org/officeDocument/2006/relationships/image" Target="../media/image66.jpeg"/><Relationship Id="rId15" Type="http://schemas.openxmlformats.org/officeDocument/2006/relationships/image" Target="../media/image76.wmf"/><Relationship Id="rId10" Type="http://schemas.openxmlformats.org/officeDocument/2006/relationships/image" Target="../media/image71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Relationship Id="rId14" Type="http://schemas.openxmlformats.org/officeDocument/2006/relationships/image" Target="../media/image7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02" name="Group 14"/>
          <p:cNvGrpSpPr>
            <a:grpSpLocks/>
          </p:cNvGrpSpPr>
          <p:nvPr/>
        </p:nvGrpSpPr>
        <p:grpSpPr bwMode="auto">
          <a:xfrm>
            <a:off x="6324600" y="1600200"/>
            <a:ext cx="2540000" cy="3721100"/>
            <a:chOff x="4080" y="1016"/>
            <a:chExt cx="1600" cy="2344"/>
          </a:xfrm>
        </p:grpSpPr>
        <p:pic>
          <p:nvPicPr>
            <p:cNvPr id="1229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76630">
              <a:off x="4080" y="1020"/>
              <a:ext cx="160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0" name="Rectangle 12"/>
            <p:cNvSpPr>
              <a:spLocks noChangeArrowheads="1"/>
            </p:cNvSpPr>
            <p:nvPr/>
          </p:nvSpPr>
          <p:spPr bwMode="auto">
            <a:xfrm rot="502995">
              <a:off x="4080" y="1016"/>
              <a:ext cx="1591" cy="2341"/>
            </a:xfrm>
            <a:prstGeom prst="rect">
              <a:avLst/>
            </a:prstGeom>
            <a:noFill/>
            <a:ln w="57150">
              <a:solidFill>
                <a:srgbClr val="0099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301" name="Group 13"/>
          <p:cNvGrpSpPr>
            <a:grpSpLocks/>
          </p:cNvGrpSpPr>
          <p:nvPr/>
        </p:nvGrpSpPr>
        <p:grpSpPr bwMode="auto">
          <a:xfrm>
            <a:off x="3124200" y="4419600"/>
            <a:ext cx="3048000" cy="2286000"/>
            <a:chOff x="1968" y="2688"/>
            <a:chExt cx="2064" cy="1536"/>
          </a:xfrm>
        </p:grpSpPr>
        <p:pic>
          <p:nvPicPr>
            <p:cNvPr id="1229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688"/>
              <a:ext cx="2064" cy="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9" name="Rectangle 11"/>
            <p:cNvSpPr>
              <a:spLocks noChangeArrowheads="1"/>
            </p:cNvSpPr>
            <p:nvPr/>
          </p:nvSpPr>
          <p:spPr bwMode="auto">
            <a:xfrm>
              <a:off x="1968" y="2688"/>
              <a:ext cx="2064" cy="1536"/>
            </a:xfrm>
            <a:prstGeom prst="rect">
              <a:avLst/>
            </a:prstGeom>
            <a:noFill/>
            <a:ln w="57150" cap="rnd">
              <a:solidFill>
                <a:srgbClr val="0000FF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305" name="Group 17"/>
          <p:cNvGrpSpPr>
            <a:grpSpLocks/>
          </p:cNvGrpSpPr>
          <p:nvPr/>
        </p:nvGrpSpPr>
        <p:grpSpPr bwMode="auto">
          <a:xfrm>
            <a:off x="17463" y="315913"/>
            <a:ext cx="8897937" cy="2122487"/>
            <a:chOff x="11" y="199"/>
            <a:chExt cx="5605" cy="1337"/>
          </a:xfrm>
        </p:grpSpPr>
        <p:sp>
          <p:nvSpPr>
            <p:cNvPr id="12293" name="WordArt 5"/>
            <p:cNvSpPr>
              <a:spLocks noChangeArrowheads="1" noChangeShapeType="1" noTextEdit="1"/>
            </p:cNvSpPr>
            <p:nvPr/>
          </p:nvSpPr>
          <p:spPr bwMode="auto">
            <a:xfrm rot="-756926">
              <a:off x="11" y="199"/>
              <a:ext cx="2832" cy="62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CanUp">
                <a:avLst>
                  <a:gd name="adj" fmla="val 66667"/>
                </a:avLst>
              </a:prstTxWarp>
            </a:bodyPr>
            <a:lstStyle/>
            <a:p>
              <a:pPr algn="ctr"/>
              <a:r>
                <a:rPr lang="ru-RU" sz="3600" i="1" kern="10"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Arial Black"/>
                </a:rPr>
                <a:t>Праздник</a:t>
              </a:r>
            </a:p>
          </p:txBody>
        </p:sp>
        <p:sp>
          <p:nvSpPr>
            <p:cNvPr id="12303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688" y="384"/>
              <a:ext cx="2928" cy="52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CanUp">
                <a:avLst>
                  <a:gd name="adj" fmla="val 85713"/>
                </a:avLst>
              </a:prstTxWarp>
            </a:bodyPr>
            <a:lstStyle/>
            <a:p>
              <a:pPr algn="ctr"/>
              <a:r>
                <a:rPr lang="ru-RU" sz="3600" b="1" kern="10"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990099"/>
                  </a:solidFill>
                  <a:latin typeface="Arial Black"/>
                </a:rPr>
                <a:t>вежливых</a:t>
              </a:r>
            </a:p>
          </p:txBody>
        </p:sp>
        <p:sp>
          <p:nvSpPr>
            <p:cNvPr id="12304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2064" y="1056"/>
              <a:ext cx="1776" cy="48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CanUp">
                <a:avLst>
                  <a:gd name="adj" fmla="val 85713"/>
                </a:avLst>
              </a:prstTxWarp>
            </a:bodyPr>
            <a:lstStyle/>
            <a:p>
              <a:pPr algn="ctr"/>
              <a:r>
                <a:rPr lang="ru-RU" sz="3600" i="1" kern="10"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Arial Black"/>
                </a:rPr>
                <a:t>ребят.</a:t>
              </a:r>
            </a:p>
          </p:txBody>
        </p:sp>
      </p:grpSp>
      <p:grpSp>
        <p:nvGrpSpPr>
          <p:cNvPr id="12307" name="Group 19"/>
          <p:cNvGrpSpPr>
            <a:grpSpLocks/>
          </p:cNvGrpSpPr>
          <p:nvPr/>
        </p:nvGrpSpPr>
        <p:grpSpPr bwMode="auto">
          <a:xfrm>
            <a:off x="381000" y="1465263"/>
            <a:ext cx="2590800" cy="3257550"/>
            <a:chOff x="240" y="923"/>
            <a:chExt cx="1703" cy="2052"/>
          </a:xfrm>
        </p:grpSpPr>
        <p:sp>
          <p:nvSpPr>
            <p:cNvPr id="12297" name="Rectangle 9"/>
            <p:cNvSpPr>
              <a:spLocks noChangeArrowheads="1"/>
            </p:cNvSpPr>
            <p:nvPr/>
          </p:nvSpPr>
          <p:spPr bwMode="auto">
            <a:xfrm rot="-575859">
              <a:off x="240" y="923"/>
              <a:ext cx="1703" cy="2052"/>
            </a:xfrm>
            <a:prstGeom prst="rect">
              <a:avLst/>
            </a:prstGeom>
            <a:noFill/>
            <a:ln w="57150">
              <a:solidFill>
                <a:srgbClr val="0099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2306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668295">
              <a:off x="90" y="1132"/>
              <a:ext cx="2003" cy="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5" name="Group 7"/>
          <p:cNvGrpSpPr>
            <a:grpSpLocks/>
          </p:cNvGrpSpPr>
          <p:nvPr/>
        </p:nvGrpSpPr>
        <p:grpSpPr bwMode="auto">
          <a:xfrm>
            <a:off x="3048000" y="990600"/>
            <a:ext cx="1676400" cy="3124200"/>
            <a:chOff x="3360" y="960"/>
            <a:chExt cx="1662" cy="2322"/>
          </a:xfrm>
        </p:grpSpPr>
        <p:pic>
          <p:nvPicPr>
            <p:cNvPr id="27656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960"/>
              <a:ext cx="1362" cy="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5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064"/>
              <a:ext cx="750" cy="1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66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4800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666" name="Group 18"/>
          <p:cNvGrpSpPr>
            <a:grpSpLocks/>
          </p:cNvGrpSpPr>
          <p:nvPr/>
        </p:nvGrpSpPr>
        <p:grpSpPr bwMode="auto">
          <a:xfrm>
            <a:off x="0" y="4648200"/>
            <a:ext cx="2228850" cy="1905000"/>
            <a:chOff x="0" y="2928"/>
            <a:chExt cx="1404" cy="1200"/>
          </a:xfrm>
        </p:grpSpPr>
        <p:pic>
          <p:nvPicPr>
            <p:cNvPr id="27663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216"/>
              <a:ext cx="732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60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28"/>
              <a:ext cx="732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17 -0.00555 L 0.07083 -0.0055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-0.1832 L 0.45833 0.3497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26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8" name="Group 4"/>
          <p:cNvGrpSpPr>
            <a:grpSpLocks/>
          </p:cNvGrpSpPr>
          <p:nvPr/>
        </p:nvGrpSpPr>
        <p:grpSpPr bwMode="auto">
          <a:xfrm rot="-479771">
            <a:off x="0" y="228600"/>
            <a:ext cx="5340350" cy="3590925"/>
            <a:chOff x="192" y="94"/>
            <a:chExt cx="2220" cy="1450"/>
          </a:xfrm>
        </p:grpSpPr>
        <p:pic>
          <p:nvPicPr>
            <p:cNvPr id="31749" name="Picture 5" descr="MCj0215172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88"/>
              <a:ext cx="2220" cy="1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0" name="Picture 6" descr="MCj0398163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94"/>
              <a:ext cx="1045" cy="1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75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6871">
            <a:off x="5334000" y="3048000"/>
            <a:ext cx="3581400" cy="344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3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0" y="152400"/>
            <a:ext cx="6705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Нет конца у строчки,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Где в конце три точки ... </a:t>
            </a:r>
          </a:p>
        </p:txBody>
      </p:sp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2514600" y="2019300"/>
            <a:ext cx="5676900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Кто придумает конец,</a:t>
            </a:r>
          </a:p>
          <a:p>
            <a:pPr algn="ctr"/>
            <a:r>
              <a:rPr lang="ru-RU" sz="44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Тот и будет ...          </a:t>
            </a:r>
          </a:p>
        </p:txBody>
      </p:sp>
      <p:sp>
        <p:nvSpPr>
          <p:cNvPr id="16393" name="WordArt 9"/>
          <p:cNvSpPr>
            <a:spLocks noChangeArrowheads="1" noChangeShapeType="1" noTextEdit="1"/>
          </p:cNvSpPr>
          <p:nvPr/>
        </p:nvSpPr>
        <p:spPr bwMode="auto">
          <a:xfrm>
            <a:off x="2438400" y="7010400"/>
            <a:ext cx="2743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молодец!</a:t>
            </a:r>
          </a:p>
        </p:txBody>
      </p:sp>
      <p:grpSp>
        <p:nvGrpSpPr>
          <p:cNvPr id="16397" name="Group 13"/>
          <p:cNvGrpSpPr>
            <a:grpSpLocks/>
          </p:cNvGrpSpPr>
          <p:nvPr/>
        </p:nvGrpSpPr>
        <p:grpSpPr bwMode="auto">
          <a:xfrm>
            <a:off x="152400" y="2819400"/>
            <a:ext cx="7569200" cy="3819525"/>
            <a:chOff x="96" y="1776"/>
            <a:chExt cx="4768" cy="2406"/>
          </a:xfrm>
        </p:grpSpPr>
        <p:pic>
          <p:nvPicPr>
            <p:cNvPr id="16392" name="Picture 8" descr="MCj0430075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" y="1776"/>
              <a:ext cx="1874" cy="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94" name="Picture 10" descr="MCj0430075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776"/>
              <a:ext cx="1874" cy="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95" name="Picture 11" descr="MCj0430075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2544"/>
              <a:ext cx="1239" cy="1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96" name="Picture 12" descr="MCj0430075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880"/>
              <a:ext cx="976" cy="1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982E-6 C -0.00139 -0.05552 -0.00139 -0.02707 0.00122 -0.1233 C 0.00174 -0.14296 -0.00052 -0.13833 0.00573 -0.14527 C 0.0092 -0.16586 0.01754 -0.17904 0.02847 -0.19038 C 0.03334 -0.20241 0.05 -0.21606 0.05886 -0.21906 C 0.06823 -0.22785 0.07969 -0.23202 0.08993 -0.23919 C 0.09497 -0.24266 0.1 -0.24705 0.10504 -0.25006 C 0.10712 -0.25145 0.10955 -0.2526 0.11129 -0.25353 C 0.11441 -0.25515 0.12014 -0.25746 0.12014 -0.257 C 0.12292 -0.25978 0.125 -0.26301 0.12795 -0.26463 C 0.1316 -0.26695 0.13976 -0.26995 0.13976 -0.26972 C 0.14688 -0.27851 0.1382 -0.26926 0.14705 -0.2755 C 0.15504 -0.28106 0.16337 -0.29077 0.17118 -0.29725 C 0.17257 -0.29864 0.17466 -0.2991 0.17639 -0.30072 C 0.179 -0.3028 0.18299 -0.30812 0.18299 -0.30789 C 0.18681 -0.32431 0.18212 -0.31043 0.1915 -0.32269 C 0.19254 -0.32385 0.19288 -0.3264 0.19375 -0.32778 C 0.19966 -0.34004 0.20452 -0.34721 0.20695 -0.36225 C 0.20695 -0.37035 0.20851 -0.37775 0.20868 -0.38608 C 0.20972 -0.44113 0.19462 -0.53574 0.24045 -0.54893 C 0.26077 -0.57113 0.2408 -0.55031 0.30504 -0.55402 C 0.31111 -0.55425 0.31754 -0.56142 0.32361 -0.56327 C 0.33594 -0.57345 0.329 -0.56928 0.3441 -0.57599 C 0.35104 -0.57877 0.35712 -0.58478 0.36441 -0.58686 C 0.37136 -0.5908 0.37813 -0.59542 0.38507 -0.59773 C 0.41528 -0.60629 0.39792 -0.59912 0.41094 -0.60491 C 0.41077 -0.61092 0.41077 -0.61717 0.41007 -0.62318 C 0.40903 -0.63266 0.40643 -0.64053 0.40643 -0.64955 " pathEditMode="relative" rAng="0" ptsTypes="fffffffffffffffffffffffffffA">
                                      <p:cBhvr>
                                        <p:cTn id="19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94" y="-3247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0" grpId="0" animBg="1"/>
      <p:bldP spid="163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4375"/>
            <a:ext cx="44958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228600" y="457200"/>
            <a:ext cx="81534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FF33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Comic Sans MS"/>
              </a:rPr>
              <a:t>Просыпаюсь утром рано    </a:t>
            </a:r>
          </a:p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FF33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Comic Sans MS"/>
              </a:rPr>
              <a:t>Вместе с солнышком румяным, </a:t>
            </a:r>
          </a:p>
        </p:txBody>
      </p:sp>
      <p:sp>
        <p:nvSpPr>
          <p:cNvPr id="18438" name="WordArt 6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1219200" y="1828800"/>
            <a:ext cx="7162800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Comic Sans MS"/>
              </a:rPr>
              <a:t>Заправляю сам кроватку,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Comic Sans MS"/>
              </a:rPr>
              <a:t>Быстро делаю …           </a:t>
            </a:r>
          </a:p>
        </p:txBody>
      </p:sp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>
            <a:off x="3352800" y="7086600"/>
            <a:ext cx="29718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 Black"/>
              </a:rPr>
              <a:t>зарядку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93 -1.5406E-6 C 0.0368 -0.00185 0.03836 -0.00301 0.03836 -0.00462 C 0.03836 -0.00648 0.03646 -0.0074 0.03593 -0.00925 C 0.0335 -0.01619 0.03316 -0.02197 0.03003 -0.02822 C 0.01805 -0.05228 0.01059 -0.07865 -0.00174 -0.10201 C -0.00261 -0.10849 -0.00417 -0.11311 -0.00174 -0.11959 C -0.00018 -0.12376 0.00694 -0.12653 0.01007 -0.12861 C 0.02257 -0.13555 0.03437 -0.14342 0.04774 -0.14804 C 0.05677 -0.15614 0.06857 -0.16285 0.07951 -0.16516 C 0.10798 -0.17997 0.13541 -0.18066 0.16649 -0.18297 C 0.20416 -0.19014 0.24166 -0.19755 0.27951 -0.20333 C 0.31701 -0.21744 0.28142 -0.20518 0.3783 -0.20796 C 0.38073 -0.20796 0.39722 -0.21651 0.38767 -0.21235 C 0.39218 -0.22022 0.39409 -0.23063 0.40069 -0.23595 C 0.40347 -0.24659 0.4059 -0.25838 0.41007 -0.26833 C 0.41146 -0.27643 0.41111 -0.28475 0.41475 -0.29193 C 0.41093 -0.31136 0.41527 -0.30627 0.40764 -0.31274 C 0.40382 -0.31922 0.40225 -0.32084 0.396 -0.32269 C 0.39218 -0.32593 0.38246 -0.3368 0.37708 -0.33911 C 0.37239 -0.3412 0.36771 -0.34305 0.36302 -0.34513 C 0.36059 -0.34605 0.3559 -0.34791 0.3559 -0.34767 C 0.34843 -0.35415 0.34132 -0.35878 0.33246 -0.36109 C 0.32014 -0.3715 0.28333 -0.37081 0.27239 -0.3715 C 0.26493 -0.37243 0.25711 -0.37173 0.25 -0.37428 C 0.24861 -0.37474 0.24791 -0.37659 0.24652 -0.37728 C 0.23854 -0.38122 0.22899 -0.38214 0.22066 -0.38307 C 0.20955 -0.39718 0.22152 -0.40735 0.23003 -0.41406 C 0.23576 -0.41846 0.24097 -0.4247 0.24652 -0.4291 C 0.24948 -0.43118 0.25295 -0.43118 0.2559 -0.43326 C 0.27066 -0.4439 0.28489 -0.45454 0.30069 -0.46264 C 0.30729 -0.4712 0.32222 -0.48207 0.33125 -0.48508 C 0.33472 -0.49132 0.33923 -0.49132 0.34427 -0.49526 C 0.3467 -0.49688 0.34896 -0.49896 0.35121 -0.50104 C 0.35243 -0.5022 0.35486 -0.50405 0.35486 -0.50382 C 0.35746 -0.51122 0.36146 -0.51746 0.36649 -0.52186 C 0.36857 -0.5281 0.37048 -0.53366 0.37361 -0.53921 C 0.37448 -0.54221 0.37708 -0.54499 0.37708 -0.54823 C 0.37708 -0.56234 0.37656 -0.57946 0.36649 -0.58802 C 0.36475 -0.59496 0.36406 -0.59681 0.35833 -0.59843 C 0.33437 -0.63844 0.28316 -0.63359 0.24896 -0.63359 " pathEditMode="relative" rAng="0" ptsTypes="fffffffffffffffffffffffffffffffffffffffA">
                                      <p:cBhvr>
                                        <p:cTn id="19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2" y="-3192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38" grpId="0" animBg="1"/>
      <p:bldP spid="184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WordArt 5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7162800" cy="1905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8D4A4"/>
                </a:solidFill>
                <a:latin typeface="Comic Sans MS"/>
              </a:rPr>
              <a:t>Закаляют нас всегда </a:t>
            </a:r>
          </a:p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8D4A4"/>
                </a:solidFill>
                <a:latin typeface="Comic Sans MS"/>
              </a:rPr>
              <a:t>Солнце, воздух и ... </a:t>
            </a:r>
          </a:p>
        </p:txBody>
      </p:sp>
      <p:sp>
        <p:nvSpPr>
          <p:cNvPr id="34822" name="WordArt 6"/>
          <p:cNvSpPr>
            <a:spLocks noChangeArrowheads="1" noChangeShapeType="1" noTextEdit="1"/>
          </p:cNvSpPr>
          <p:nvPr/>
        </p:nvSpPr>
        <p:spPr bwMode="auto">
          <a:xfrm>
            <a:off x="5867400" y="7086600"/>
            <a:ext cx="2438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вода</a:t>
            </a:r>
          </a:p>
        </p:txBody>
      </p:sp>
      <p:pic>
        <p:nvPicPr>
          <p:cNvPr id="34823" name="Picture 7" descr="MCj034339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425608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08 -4.94101E-6 C 0.17882 -0.00323 0.17708 -0.00693 0.17413 -0.00925 C 0.1717 -0.01133 0.16927 -0.01318 0.16701 -0.01549 C 0.16406 -0.01873 0.16215 -0.02475 0.15972 -0.02798 C 0.15486 -0.03516 0.14861 -0.0421 0.14184 -0.04788 C 0.13854 -0.07032 0.13819 -0.09322 0.12934 -0.11427 C 0.12639 -0.12121 0.12708 -0.12953 0.12222 -0.13578 C 0.12118 -0.1374 0.12031 -0.13902 0.11875 -0.14041 C 0.11649 -0.14295 0.11389 -0.14526 0.11163 -0.1485 C 0.10521 -0.15637 0.10035 -0.16724 0.09028 -0.17325 C 0.0809 -0.18551 0.0724 -0.19962 0.05486 -0.20379 C 0.03993 -0.21281 0.04722 -0.21003 0.03507 -0.21281 C 0.0316 -0.22183 0.02431 -0.21929 0.01389 -0.22068 C -0.00069 -0.22253 -0.01372 -0.22808 -0.02708 -0.23132 C -0.03646 -0.23432 -0.04792 -0.23479 -0.05729 -0.23594 C -0.08507 -0.24473 -0.13767 -0.23918 -0.16962 -0.24034 C -0.18594 -0.24311 -0.20156 -0.24658 -0.21771 -0.2482 C -0.23056 -0.24959 -0.24427 -0.24936 -0.25712 -0.25283 C -0.2842 -0.26046 -0.31476 -0.28151 -0.34219 -0.28498 C -0.35226 -0.29354 -0.36215 -0.29516 -0.37622 -0.29724 C -0.38559 -0.30441 -0.39288 -0.31205 -0.40104 -0.31899 C -0.4059 -0.32315 -0.40799 -0.33171 -0.41181 -0.33657 C -0.41146 -0.34258 -0.41146 -0.34929 -0.41007 -0.35623 C -0.40885 -0.36155 -0.40503 -0.36294 -0.40104 -0.36687 C -0.39201 -0.37635 -0.38611 -0.38098 -0.37274 -0.38514 C -0.36042 -0.39278 -0.34757 -0.40064 -0.33333 -0.40527 C -0.325 -0.40828 -0.31545 -0.40828 -0.30677 -0.4099 C -0.28507 -0.42377 -0.25868 -0.41151 -0.23542 -0.40689 C -0.22101 -0.3944 -0.2283 -0.39833 -0.2158 -0.39301 C -0.21024 -0.38584 -0.20764 -0.38237 -0.19809 -0.38075 C -0.18958 -0.37011 -0.20069 -0.38237 -0.1875 -0.37312 C -0.18611 -0.37196 -0.18507 -0.37011 -0.18385 -0.36849 C -0.18212 -0.36687 -0.18073 -0.36548 -0.17865 -0.36386 C -0.17413 -0.36086 -0.16875 -0.35947 -0.16424 -0.35623 C -0.1592 -0.34721 -0.14878 -0.34281 -0.13941 -0.33795 C -0.13628 -0.33564 -0.13385 -0.33333 -0.13056 -0.33171 C -0.12708 -0.33032 -0.12344 -0.33032 -0.11979 -0.33032 C -0.10955 -0.32292 -0.1026 -0.32292 -0.08958 -0.3213 C -0.08038 -0.3213 -0.07066 -0.3213 -0.06128 -0.32292 C -0.04757 -0.32431 -0.0342 -0.33194 -0.02187 -0.33657 C -0.00972 -0.33981 -0.00139 -0.34559 0.01007 -0.34998 C 0.01476 -0.3516 0.01944 -0.35322 0.02465 -0.35484 C 0.02691 -0.35507 0.02934 -0.3553 0.0316 -0.35623 C 0.04115 -0.35947 0.04653 -0.36386 0.0566 -0.36687 C 0.06667 -0.37335 0.075 -0.37497 0.08698 -0.37774 C 0.09705 -0.38353 0.10851 -0.38468 0.11875 -0.38977 C 0.13038 -0.39532 0.14115 -0.40319 0.15295 -0.40828 C 0.16111 -0.41198 0.17153 -0.41313 0.17934 -0.41753 C 0.1941 -0.42609 0.20885 -0.43395 0.22413 -0.44205 C 0.23385 -0.44714 0.24063 -0.45408 0.25052 -0.45917 C 0.25486 -0.46449 0.2566 -0.46819 0.26319 -0.47143 C 0.275 -0.48762 0.26771 -0.47559 0.26493 -0.51769 C 0.26302 -0.54499 0.24531 -0.56904 0.21667 -0.58061 C 0.16146 -0.58015 0.10625 -0.58061 0.05104 -0.57922 C 0.02882 -0.57853 -0.00122 -0.57182 -0.02361 -0.56997 C -0.07014 -0.56095 -0.11997 -0.5621 -0.16753 -0.5591 C -0.19288 -0.56025 -0.2158 -0.56303 -0.2408 -0.56557 C -0.27257 -0.57367 -0.2599 -0.57113 -0.2783 -0.5746 C -0.28924 -0.57922 -0.29844 -0.58454 -0.31042 -0.58686 C -0.32205 -0.59472 -0.33611 -0.59426 -0.34948 -0.59935 C -0.36267 -0.60444 -0.37535 -0.60883 -0.38872 -0.61323 C -0.39948 -0.6167 -0.40885 -0.62248 -0.41892 -0.62711 C -0.42153 -0.62826 -0.42622 -0.62988 -0.42622 -0.62965 C -0.43385 -0.63682 -0.43872 -0.6359 -0.44566 -0.64399 C -0.45 -0.65949 -0.43681 -0.6618 -0.4224 -0.66527 C -0.4125 -0.67175 -0.39757 -0.6736 -0.38872 -0.681 C -0.37344 -0.69396 -0.38177 -0.69003 -0.36528 -0.69488 C -0.3467 -0.70668 -0.31597 -0.71455 -0.29271 -0.71478 C -0.17274 -0.71593 -0.0526 -0.71593 0.06719 -0.7164 C 0.08941 -0.71917 0.10938 -0.7231 0.12934 -0.73166 C 0.13559 -0.73698 0.14115 -0.73745 0.14913 -0.74092 C 0.15955 -0.75017 0.17205 -0.74994 0.18455 -0.75618 C 0.18767 -0.75803 0.1908 -0.76012 0.19323 -0.76243 C 0.19514 -0.76382 0.19531 -0.76613 0.19722 -0.76705 C 0.20156 -0.7696 0.20712 -0.76983 0.21163 -0.77168 C 0.21771 -0.77955 0.21944 -0.77423 0.22222 -0.78417 C 0.21979 -0.79713 0.22083 -0.81263 0.20434 -0.81633 C 0.20295 -0.81795 0.2026 -0.82003 0.20052 -0.82095 C 0.19861 -0.82211 0.19601 -0.82188 0.19323 -0.82257 C 0.18438 -0.82512 0.17639 -0.82974 0.16701 -0.83206 C 0.15816 -0.83668 0.14844 -0.8383 0.13837 -0.84108 C 0.1092 -0.84941 0.04601 -0.84247 0.04601 -0.84223 " pathEditMode="relative" rAng="0" ptsTypes="fffffffffffffffffffffffffffffffffffffffffffffffffffffffffffffffffffffffffffffffffA">
                                      <p:cBhvr>
                                        <p:cTn id="13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58" y="-4247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  <p:bldP spid="348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WordArt 5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6781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66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Comic Sans MS"/>
              </a:rPr>
              <a:t>Ты к обеду положи </a:t>
            </a:r>
          </a:p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66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Comic Sans MS"/>
              </a:rPr>
              <a:t>Ложки, вилки и ... </a:t>
            </a:r>
          </a:p>
        </p:txBody>
      </p:sp>
      <p:sp>
        <p:nvSpPr>
          <p:cNvPr id="32774" name="WordArt 6"/>
          <p:cNvSpPr>
            <a:spLocks noChangeArrowheads="1" noChangeShapeType="1" noTextEdit="1"/>
          </p:cNvSpPr>
          <p:nvPr/>
        </p:nvSpPr>
        <p:spPr bwMode="auto">
          <a:xfrm>
            <a:off x="6553200" y="7162800"/>
            <a:ext cx="2438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ножи</a:t>
            </a:r>
          </a:p>
        </p:txBody>
      </p:sp>
      <p:pic>
        <p:nvPicPr>
          <p:cNvPr id="32775" name="Picture 7" descr="MCj041263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3388"/>
            <a:ext cx="518160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2105 C -0.00451 -0.03123 -0.01458 -0.0377 -0.02274 -0.04302 C -0.02656 -0.0495 -0.03229 -0.05621 -0.03819 -0.05875 C -0.03976 -0.06037 -0.04149 -0.06153 -0.04288 -0.06338 C -0.04392 -0.06477 -0.0441 -0.06685 -0.04514 -0.06824 C -0.04809 -0.07217 -0.0533 -0.07518 -0.05694 -0.07749 C -0.05937 -0.08073 -0.06128 -0.08466 -0.06406 -0.08698 C -0.08524 -0.10456 -0.06233 -0.07865 -0.07691 -0.09484 C -0.08576 -0.10456 -0.09757 -0.12167 -0.10868 -0.12468 C -0.11441 -0.13231 -0.11892 -0.14134 -0.12517 -0.14804 C -0.12951 -0.1529 -0.13524 -0.15545 -0.13924 -0.161 C -0.14115 -0.16331 -0.14271 -0.16678 -0.14514 -0.1684 C -0.14774 -0.17002 -0.15069 -0.16956 -0.15347 -0.17002 C -0.15972 -0.17349 -0.16597 -0.17603 -0.17222 -0.1795 C -0.17257 -0.18066 -0.17604 -0.19223 -0.17691 -0.19361 C -0.17969 -0.19824 -0.18403 -0.20102 -0.18628 -0.20611 C -0.1875 -0.20865 -0.19427 -0.22484 -0.19583 -0.22646 C -0.19809 -0.22877 -0.20122 -0.22947 -0.20399 -0.23109 C -0.20764 -0.24103 -0.21215 -0.25144 -0.21806 -0.25931 C -0.225 -0.28059 -0.21753 -0.26139 -0.2276 -0.27828 C -0.23976 -0.29886 -0.22326 -0.27388 -0.23333 -0.29401 C -0.23455 -0.29655 -0.23663 -0.29794 -0.23819 -0.30025 C -0.24288 -0.30742 -0.24062 -0.30511 -0.24392 -0.31274 C -0.2474 -0.32084 -0.25278 -0.32732 -0.25694 -0.33472 C -0.26389 -0.34698 -0.26545 -0.36502 -0.27569 -0.37381 C -0.27795 -0.38145 -0.27951 -0.38885 -0.28281 -0.39579 C -0.28247 -0.40365 -0.28333 -0.41175 -0.2816 -0.41938 C -0.28108 -0.4217 -0.27847 -0.42123 -0.27691 -0.42239 C -0.27066 -0.42725 -0.25955 -0.43187 -0.25226 -0.43349 C -0.24219 -0.43558 -0.2217 -0.43812 -0.2217 -0.43789 C -0.16788 -0.43743 -0.11042 -0.45825 -0.06042 -0.43187 C -0.05451 -0.42887 -0.05139 -0.42285 -0.04514 -0.42077 C -0.03889 -0.41476 -0.03073 -0.41221 -0.02517 -0.40527 C -0.01319 -0.3907 -0.02066 -0.39394 -0.01111 -0.39116 C -0.00208 -0.38376 0.00747 -0.37474 0.01372 -0.36294 C 0.01493 -0.36387 0.01701 -0.3641 0.01719 -0.36595 C 0.01771 -0.37705 0.0191 -0.41707 0.01128 -0.43187 C 0.00972 -0.4483 0.00903 -0.44691 0.00313 -0.4601 C -0.01302 -0.49641 0.00122 -0.46889 -0.00642 -0.48346 C -0.00851 -0.49919 -0.01302 -0.51862 -0.01927 -0.53227 C -0.02049 -0.53828 -0.02135 -0.54245 -0.02396 -0.54777 C -0.02639 -0.56026 -0.02361 -0.54753 -0.0276 -0.56049 C -0.02986 -0.56789 -0.03038 -0.57622 -0.03229 -0.58385 C -0.03455 -0.60398 -0.03837 -0.62387 -0.04167 -0.64353 C -0.0441 -0.65857 -0.04549 -0.67407 -0.04878 -0.68887 C -0.04948 -0.69697 -0.05035 -0.70345 -0.05226 -0.71085 C -0.05382 -0.72542 -0.05712 -0.73884 -0.05937 -0.75318 C -0.06059 -0.77053 -0.06632 -0.78765 -0.06632 -0.80499 " pathEditMode="relative" rAng="0" ptsTypes="fffffffffffffffffffffffffffffffffffffffffffffffA">
                                      <p:cBhvr>
                                        <p:cTn id="13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1" y="-3920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3277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88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 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610600" cy="160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 Black"/>
              </a:rPr>
              <a:t>Ранним утром у школьных ворот</a:t>
            </a:r>
          </a:p>
          <a:p>
            <a:pPr algn="ctr"/>
            <a:r>
              <a:rPr lang="ru-RU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 Black"/>
              </a:rPr>
              <a:t>Собирается дружный …                </a:t>
            </a:r>
          </a:p>
        </p:txBody>
      </p:sp>
      <p:sp>
        <p:nvSpPr>
          <p:cNvPr id="21512" name="WordArt 8"/>
          <p:cNvSpPr>
            <a:spLocks noChangeArrowheads="1" noChangeShapeType="1" noTextEdit="1"/>
          </p:cNvSpPr>
          <p:nvPr/>
        </p:nvSpPr>
        <p:spPr bwMode="auto">
          <a:xfrm>
            <a:off x="3733800" y="7162800"/>
            <a:ext cx="28194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Arial Black"/>
              </a:rPr>
              <a:t>народ</a:t>
            </a:r>
          </a:p>
        </p:txBody>
      </p:sp>
      <p:pic>
        <p:nvPicPr>
          <p:cNvPr id="21513" name="Picture 9" descr="MCj034331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7550"/>
            <a:ext cx="4648200" cy="463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0.08166 C 0.02066 -0.09716 0.02587 -0.07819 0.01302 -0.0849 C 0.0099 -0.08652 0.01042 -0.09531 0.00712 -0.09577 C -0.00156 -0.09693 -0.01007 -0.09785 -0.01875 -0.09901 C -0.02587 -0.11196 -0.02396 -0.10548 -0.02587 -0.11774 C -0.02535 -0.13509 -0.02917 -0.15406 -0.02344 -0.16956 C -0.01892 -0.18136 -0.00625 -0.1913 0.00243 -0.19616 C 0.01649 -0.20403 0.02865 -0.21675 0.04358 -0.22114 C 0.05417 -0.22832 0.06042 -0.23179 0.07188 -0.23687 C 0.07622 -0.23872 0.07969 -0.24312 0.08351 -0.24636 C 0.08733 -0.2496 0.09219 -0.24937 0.09653 -0.25098 C 0.09809 -0.25145 0.09965 -0.25168 0.10122 -0.2526 C 0.10399 -0.25422 0.1066 -0.25607 0.10955 -0.25723 C 0.1276 -0.2644 0.14618 -0.26602 0.16476 -0.26972 C 0.1717 -0.27296 0.17882 -0.27296 0.18594 -0.27458 C 0.19583 -0.27689 0.20521 -0.28083 0.21528 -0.28244 C 0.22986 -0.28823 0.22309 -0.28638 0.23542 -0.28869 C 0.24601 -0.29401 0.25642 -0.2954 0.26719 -0.29956 C 0.27639 -0.30326 0.28576 -0.30835 0.29531 -0.31067 C 0.30017 -0.31691 0.30399 -0.31969 0.31059 -0.32154 C 0.31372 -0.32362 0.31701 -0.32547 0.32014 -0.32778 C 0.32535 -0.33195 0.32951 -0.33796 0.33542 -0.34027 C 0.34184 -0.34721 0.34531 -0.34768 0.35295 -0.35138 C 0.35556 -0.35485 0.35747 -0.35878 0.36007 -0.36225 C 0.36563 -0.36965 0.37378 -0.37474 0.38003 -0.38122 C 0.38038 -0.38284 0.38038 -0.38469 0.38125 -0.38584 C 0.38212 -0.387 0.38403 -0.38608 0.38472 -0.38746 C 0.38576 -0.38908 0.38524 -0.39186 0.38594 -0.39371 C 0.38715 -0.39741 0.38924 -0.40088 0.39063 -0.40458 C 0.38247 -0.4446 0.35903 -0.42771 0.32587 -0.4298 C 0.2717 -0.44044 0.22465 -0.43974 0.16719 -0.44067 C 0.15903 -0.44344 0.15052 -0.44229 0.14236 -0.44529 C 0.12917 -0.44992 0.14028 -0.44622 0.13177 -0.45177 C 0.12483 -0.45617 0.11753 -0.4594 0.11059 -0.46426 C 0.10156 -0.48046 0.11406 -0.46056 0.1 -0.47352 C 0.09688 -0.47652 0.09514 -0.48184 0.09184 -0.48462 C 0.08611 -0.48971 0.0809 -0.49618 0.07535 -0.50174 C 0.06858 -0.51515 0.05903 -0.5207 0.05069 -0.53158 C 0.04826 -0.53482 0.03993 -0.54869 0.03767 -0.55031 C 0.03403 -0.55263 0.02986 -0.5524 0.02587 -0.55355 C 0.01875 -0.56026 0.01215 -0.56905 0.00712 -0.57854 C 0.01233 -0.59866 0.02917 -0.60167 0.04236 -0.60999 C 0.05469 -0.61786 0.06684 -0.61994 0.08003 -0.62572 C 0.09983 -0.63451 0.11962 -0.64516 0.1401 -0.65071 C 0.14271 -0.65256 0.14566 -0.65348 0.14826 -0.65533 C 0.15451 -0.65996 0.15694 -0.66412 0.16354 -0.66644 C 0.17587 -0.67662 0.19149 -0.68147 0.2059 -0.68355 C 0.20677 -0.68679 0.20625 -0.69119 0.20833 -0.69304 C 0.21892 -0.70322 0.24688 -0.70275 0.2566 -0.70414 C 0.2599 -0.70507 0.26267 -0.70784 0.26597 -0.70877 C 0.26875 -0.70946 0.28438 -0.71085 0.29063 -0.7134 C 0.29722 -0.71594 0.30295 -0.71918 0.30955 -0.72126 C 0.31267 -0.72751 0.31476 -0.72727 0.32014 -0.72912 C 0.32882 -0.73699 0.32448 -0.73398 0.33299 -0.73861 C 0.33889 -0.74948 0.34462 -0.7622 0.35191 -0.77146 C 0.3533 -0.77516 0.35538 -0.7784 0.3566 -0.78233 C 0.35729 -0.78418 0.35677 -0.78672 0.35764 -0.78857 C 0.35851 -0.79019 0.36007 -0.79066 0.36128 -0.79181 C 0.36354 -0.80523 0.36354 -0.80824 0.36233 -0.82466 C 0.36146 -0.83576 0.36198 -0.83923 0.35417 -0.84201 C 0.34618 -0.85635 0.35556 -0.84132 0.34601 -0.85149 C 0.3434 -0.85427 0.34201 -0.85959 0.33889 -0.86075 C 0.33021 -0.86375 0.32344 -0.86931 0.31528 -0.87324 C 0.31285 -0.87439 0.30295 -0.87625 0.30122 -0.87648 C 0.28594 -0.87555 0.27309 -0.87601 0.25885 -0.87185 C 0.25729 -0.87948 0.25764 -0.87601 0.25764 -0.88272 " pathEditMode="relative" rAng="0" ptsTypes="fffffffffffffffffffffffffffffffffffffffffffffffffffffffffffffffffA">
                                      <p:cBhvr>
                                        <p:cTn id="13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2" y="-3988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  <p:bldP spid="215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4582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Научись держать в порядке </a:t>
            </a:r>
          </a:p>
          <a:p>
            <a:pPr algn="ctr"/>
            <a:r>
              <a:rPr lang="ru-RU" sz="3600" b="1" i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Свои книжки и ...                  </a:t>
            </a:r>
          </a:p>
        </p:txBody>
      </p:sp>
      <p:sp>
        <p:nvSpPr>
          <p:cNvPr id="17417" name="WordArt 9"/>
          <p:cNvSpPr>
            <a:spLocks noChangeArrowheads="1" noChangeShapeType="1" noTextEdit="1"/>
          </p:cNvSpPr>
          <p:nvPr/>
        </p:nvSpPr>
        <p:spPr bwMode="auto">
          <a:xfrm>
            <a:off x="5715000" y="6858000"/>
            <a:ext cx="359092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8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тетрадки</a:t>
            </a:r>
          </a:p>
        </p:txBody>
      </p:sp>
      <p:pic>
        <p:nvPicPr>
          <p:cNvPr id="17418" name="Picture 10" descr="MCj039721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92543">
            <a:off x="0" y="2794000"/>
            <a:ext cx="4729163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28 -0.07217 C 0.09254 -0.08536 0.09237 -0.08004 0.08716 -0.08929 C 0.08247 -0.09762 0.07865 -0.10733 0.07188 -0.11289 C 0.06719 -0.1226 0.05938 -0.12977 0.05313 -0.1381 C 0.04948 -0.14296 0.04688 -0.14805 0.04254 -0.15221 C 0.03941 -0.16008 0.0349 -0.16123 0.03073 -0.16771 C 0.02223 -0.18089 0.0132 -0.18968 0.00243 -0.19917 C -0.00138 -0.20264 -0.00486 -0.20657 -0.0092 -0.20865 C -0.01388 -0.21467 -0.0184 -0.22207 -0.02447 -0.22415 C -0.03559 -0.23896 -0.0493 -0.24196 -0.06336 -0.24937 C -0.07534 -0.25561 -0.08576 -0.26394 -0.09861 -0.26648 C -0.10555 -0.26949 -0.11284 -0.27157 -0.11979 -0.27435 C -0.12135 -0.27504 -0.12291 -0.27527 -0.12447 -0.27597 C -0.12691 -0.27689 -0.13159 -0.27897 -0.13159 -0.27874 C -0.13819 -0.28823 -0.13125 -0.28059 -0.1434 -0.28545 C -0.14826 -0.2873 -0.15277 -0.29054 -0.15746 -0.29309 C -0.17066 -0.30026 -0.18402 -0.30766 -0.19757 -0.31367 C -0.20295 -0.31899 -0.20625 -0.31969 -0.21284 -0.32131 C -0.22326 -0.33102 -0.225 -0.32917 -0.23993 -0.33079 C -0.26614 -0.33681 -0.29097 -0.3486 -0.31753 -0.35115 C -0.32482 -0.35369 -0.33055 -0.35786 -0.3375 -0.36063 C -0.3467 -0.36433 -0.35555 -0.36433 -0.36336 -0.37312 C -0.37066 -0.38145 -0.36267 -0.3752 -0.37152 -0.37937 C -0.37552 -0.38122 -0.38333 -0.38561 -0.38333 -0.38538 C -0.38489 -0.38723 -0.38628 -0.38931 -0.38802 -0.39047 C -0.38941 -0.3914 -0.39132 -0.3907 -0.3927 -0.39186 C -0.39583 -0.39464 -0.39774 -0.40343 -0.39982 -0.40759 C -0.40104 -0.4136 -0.40295 -0.41892 -0.40451 -0.42494 C -0.40416 -0.42864 -0.40468 -0.4328 -0.40329 -0.43581 C -0.40173 -0.43905 -0.39774 -0.43766 -0.39513 -0.43905 C -0.3835 -0.44576 -0.37257 -0.44969 -0.35989 -0.45316 C -0.26927 -0.47837 -0.17465 -0.45408 -0.08211 -0.45455 C -0.06597 -0.46542 -0.04965 -0.47629 -0.03281 -0.48439 C -0.02673 -0.50012 -0.02847 -0.53852 -0.04097 -0.55031 C -0.04236 -0.55378 -0.04305 -0.55795 -0.04461 -0.56119 C -0.04895 -0.56998 -0.05486 -0.5783 -0.05989 -0.5864 C -0.06302 -0.59149 -0.06441 -0.59704 -0.06805 -0.6019 C -0.07291 -0.63937 -0.06979 -0.67823 -0.07274 -0.7164 C -0.07361 -0.74347 -0.07517 -0.76035 -0.07517 -0.78696 " pathEditMode="relative" rAng="0" ptsTypes="ffffffffffffffffffffffffffffffffffffffA">
                                      <p:cBhvr>
                                        <p:cTn id="13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48" y="-3573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nimBg="1"/>
      <p:bldP spid="174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WordArt 4"/>
          <p:cNvSpPr>
            <a:spLocks noChangeArrowheads="1" noChangeShapeType="1" noTextEdit="1"/>
          </p:cNvSpPr>
          <p:nvPr/>
        </p:nvSpPr>
        <p:spPr bwMode="auto">
          <a:xfrm>
            <a:off x="152400" y="457200"/>
            <a:ext cx="84582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Comic Sans MS"/>
              </a:rPr>
              <a:t>На уроке будь старательным,</a:t>
            </a:r>
          </a:p>
          <a:p>
            <a:r>
              <a:rPr lang="ru-RU" sz="3600" b="1" kern="10"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Comic Sans MS"/>
              </a:rPr>
              <a:t>Будь спокойным и ....      </a:t>
            </a:r>
          </a:p>
        </p:txBody>
      </p:sp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>
            <a:off x="4191000" y="2209800"/>
            <a:ext cx="4343400" cy="9144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внимательным</a:t>
            </a:r>
          </a:p>
        </p:txBody>
      </p:sp>
      <p:pic>
        <p:nvPicPr>
          <p:cNvPr id="43014" name="Picture 6" descr="MCj043577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201930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  <p:bldP spid="430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4191000" y="2133600"/>
            <a:ext cx="4648200" cy="12954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перебивая</a:t>
            </a:r>
          </a:p>
        </p:txBody>
      </p:sp>
      <p:sp>
        <p:nvSpPr>
          <p:cNvPr id="36869" name="WordArt 5"/>
          <p:cNvSpPr>
            <a:spLocks noChangeArrowheads="1" noChangeShapeType="1" noTextEdit="1"/>
          </p:cNvSpPr>
          <p:nvPr/>
        </p:nvSpPr>
        <p:spPr bwMode="auto">
          <a:xfrm>
            <a:off x="381000" y="533400"/>
            <a:ext cx="76962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Comic Sans MS"/>
              </a:rPr>
              <a:t>Всё пиши не отставая,</a:t>
            </a:r>
          </a:p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Comic Sans MS"/>
              </a:rPr>
              <a:t>Слушай не ...         </a:t>
            </a: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464820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368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5447">
            <a:off x="6989763" y="4170363"/>
            <a:ext cx="2078037" cy="276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2941">
            <a:off x="76200" y="39688"/>
            <a:ext cx="2209800" cy="207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496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14355" name="Group 19"/>
          <p:cNvGraphicFramePr>
            <a:graphicFrameLocks noGrp="1"/>
          </p:cNvGraphicFramePr>
          <p:nvPr/>
        </p:nvGraphicFramePr>
        <p:xfrm>
          <a:off x="0" y="496888"/>
          <a:ext cx="208280" cy="1566863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156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0" y="496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14367" name="Group 31"/>
          <p:cNvGraphicFramePr>
            <a:graphicFrameLocks noGrp="1"/>
          </p:cNvGraphicFramePr>
          <p:nvPr/>
        </p:nvGraphicFramePr>
        <p:xfrm>
          <a:off x="0" y="2979738"/>
          <a:ext cx="208280" cy="1031875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1031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68" name="Rectangle 32"/>
          <p:cNvSpPr>
            <a:spLocks noChangeArrowheads="1"/>
          </p:cNvSpPr>
          <p:nvPr/>
        </p:nvSpPr>
        <p:spPr bwMode="auto">
          <a:xfrm>
            <a:off x="0" y="4011613"/>
            <a:ext cx="1841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14369" name="Rectangle 33"/>
          <p:cNvSpPr>
            <a:spLocks noChangeArrowheads="1"/>
          </p:cNvSpPr>
          <p:nvPr/>
        </p:nvSpPr>
        <p:spPr bwMode="auto">
          <a:xfrm>
            <a:off x="0" y="496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14379" name="Group 43"/>
          <p:cNvGraphicFramePr>
            <a:graphicFrameLocks noGrp="1"/>
          </p:cNvGraphicFramePr>
          <p:nvPr/>
        </p:nvGraphicFramePr>
        <p:xfrm>
          <a:off x="0" y="4927600"/>
          <a:ext cx="208280" cy="5181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0" y="5445125"/>
            <a:ext cx="1841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2133600" y="457200"/>
            <a:ext cx="68580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Comic Sans MS"/>
              </a:rPr>
              <a:t>Вежливость -</a:t>
            </a:r>
          </a:p>
        </p:txBody>
      </p:sp>
      <p:sp>
        <p:nvSpPr>
          <p:cNvPr id="14382" name="WordArt 46"/>
          <p:cNvSpPr>
            <a:spLocks noChangeArrowheads="1" noChangeShapeType="1" noTextEdit="1"/>
          </p:cNvSpPr>
          <p:nvPr/>
        </p:nvSpPr>
        <p:spPr bwMode="auto">
          <a:xfrm>
            <a:off x="2514600" y="3581400"/>
            <a:ext cx="63246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Comic Sans MS"/>
              </a:rPr>
              <a:t>чтобы другим людям</a:t>
            </a:r>
          </a:p>
        </p:txBody>
      </p:sp>
      <p:grpSp>
        <p:nvGrpSpPr>
          <p:cNvPr id="14393" name="Group 57"/>
          <p:cNvGrpSpPr>
            <a:grpSpLocks/>
          </p:cNvGrpSpPr>
          <p:nvPr/>
        </p:nvGrpSpPr>
        <p:grpSpPr bwMode="auto">
          <a:xfrm>
            <a:off x="76200" y="4495800"/>
            <a:ext cx="7315200" cy="914400"/>
            <a:chOff x="144" y="2832"/>
            <a:chExt cx="4608" cy="576"/>
          </a:xfrm>
        </p:grpSpPr>
        <p:sp>
          <p:nvSpPr>
            <p:cNvPr id="14383" name="WordArt 47"/>
            <p:cNvSpPr>
              <a:spLocks noChangeArrowheads="1" noChangeShapeType="1" noTextEdit="1"/>
            </p:cNvSpPr>
            <p:nvPr/>
          </p:nvSpPr>
          <p:spPr bwMode="auto">
            <a:xfrm>
              <a:off x="1296" y="2880"/>
              <a:ext cx="2160" cy="52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i="1" kern="10"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66FF99"/>
                  </a:solidFill>
                  <a:latin typeface="Comic Sans MS"/>
                </a:rPr>
                <a:t>приятно</a:t>
              </a:r>
            </a:p>
          </p:txBody>
        </p:sp>
        <p:sp>
          <p:nvSpPr>
            <p:cNvPr id="14384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3504" y="2832"/>
              <a:ext cx="1248" cy="33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i="1" kern="10"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CC00"/>
                  </a:solidFill>
                  <a:latin typeface="Comic Sans MS"/>
                </a:rPr>
                <a:t>с тобой!</a:t>
              </a:r>
            </a:p>
          </p:txBody>
        </p:sp>
        <p:sp>
          <p:nvSpPr>
            <p:cNvPr id="14392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144" y="2928"/>
              <a:ext cx="1104" cy="28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i="1" kern="10"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CC00"/>
                  </a:solidFill>
                  <a:latin typeface="Comic Sans MS"/>
                </a:rPr>
                <a:t>было</a:t>
              </a:r>
            </a:p>
          </p:txBody>
        </p:sp>
      </p:grpSp>
      <p:grpSp>
        <p:nvGrpSpPr>
          <p:cNvPr id="14396" name="Group 60"/>
          <p:cNvGrpSpPr>
            <a:grpSpLocks/>
          </p:cNvGrpSpPr>
          <p:nvPr/>
        </p:nvGrpSpPr>
        <p:grpSpPr bwMode="auto">
          <a:xfrm>
            <a:off x="0" y="1981200"/>
            <a:ext cx="8686800" cy="1447800"/>
            <a:chOff x="0" y="1248"/>
            <a:chExt cx="5472" cy="912"/>
          </a:xfrm>
        </p:grpSpPr>
        <p:sp>
          <p:nvSpPr>
            <p:cNvPr id="14356" name="Rectangle 20"/>
            <p:cNvSpPr>
              <a:spLocks noChangeArrowheads="1"/>
            </p:cNvSpPr>
            <p:nvPr/>
          </p:nvSpPr>
          <p:spPr bwMode="auto">
            <a:xfrm>
              <a:off x="0" y="1300"/>
              <a:ext cx="116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ru-RU"/>
                <a:t/>
              </a:r>
              <a:br>
                <a:rPr lang="ru-RU"/>
              </a:br>
              <a:endParaRPr lang="ru-RU"/>
            </a:p>
            <a:p>
              <a:pPr eaLnBrk="0" hangingPunct="0"/>
              <a:endParaRPr lang="ru-RU"/>
            </a:p>
          </p:txBody>
        </p:sp>
        <p:sp>
          <p:nvSpPr>
            <p:cNvPr id="14391" name="WordArt 55"/>
            <p:cNvSpPr>
              <a:spLocks noChangeArrowheads="1" noChangeShapeType="1" noTextEdit="1"/>
            </p:cNvSpPr>
            <p:nvPr/>
          </p:nvSpPr>
          <p:spPr bwMode="auto">
            <a:xfrm>
              <a:off x="1968" y="1248"/>
              <a:ext cx="3504" cy="38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CC00"/>
                  </a:solidFill>
                  <a:latin typeface="Comic Sans MS"/>
                </a:rPr>
                <a:t>это умение</a:t>
              </a:r>
            </a:p>
          </p:txBody>
        </p:sp>
        <p:grpSp>
          <p:nvGrpSpPr>
            <p:cNvPr id="14395" name="Group 59"/>
            <p:cNvGrpSpPr>
              <a:grpSpLocks/>
            </p:cNvGrpSpPr>
            <p:nvPr/>
          </p:nvGrpSpPr>
          <p:grpSpPr bwMode="auto">
            <a:xfrm>
              <a:off x="144" y="1680"/>
              <a:ext cx="4128" cy="480"/>
              <a:chOff x="144" y="1680"/>
              <a:chExt cx="4128" cy="480"/>
            </a:xfrm>
          </p:grpSpPr>
          <p:sp>
            <p:nvSpPr>
              <p:cNvPr id="14381" name="WordArt 4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4" y="1680"/>
                <a:ext cx="2736" cy="38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CC00"/>
                    </a:solidFill>
                    <a:latin typeface="Comic Sans MS"/>
                  </a:rPr>
                  <a:t>вести себя</a:t>
                </a:r>
              </a:p>
            </p:txBody>
          </p:sp>
          <p:sp>
            <p:nvSpPr>
              <p:cNvPr id="14394" name="WordArt 58"/>
              <p:cNvSpPr>
                <a:spLocks noChangeArrowheads="1" noChangeShapeType="1" noTextEdit="1"/>
              </p:cNvSpPr>
              <p:nvPr/>
            </p:nvSpPr>
            <p:spPr bwMode="auto">
              <a:xfrm>
                <a:off x="3024" y="1680"/>
                <a:ext cx="1248" cy="48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CC00"/>
                    </a:solidFill>
                    <a:latin typeface="Comic Sans MS"/>
                  </a:rPr>
                  <a:t>так,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8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609600" y="762000"/>
            <a:ext cx="79248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ru-RU" sz="3600" b="1" kern="10"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Comic Sans MS"/>
              </a:rPr>
              <a:t>Если хочешь отвечать,</a:t>
            </a:r>
          </a:p>
          <a:p>
            <a:pPr algn="ctr">
              <a:buFontTx/>
              <a:buNone/>
            </a:pPr>
            <a:r>
              <a:rPr lang="ru-RU" sz="3600" b="1" kern="10"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Comic Sans MS"/>
              </a:rPr>
              <a:t>Надо руку ...           </a:t>
            </a:r>
          </a:p>
        </p:txBody>
      </p:sp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4572000" y="2438400"/>
            <a:ext cx="4343400" cy="12192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поднимать</a:t>
            </a: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2203">
            <a:off x="609600" y="2895600"/>
            <a:ext cx="2692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  <p:bldP spid="4506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WordArt 4"/>
          <p:cNvSpPr>
            <a:spLocks noChangeArrowheads="1" noChangeShapeType="1" noTextEdit="1"/>
          </p:cNvSpPr>
          <p:nvPr/>
        </p:nvSpPr>
        <p:spPr bwMode="auto">
          <a:xfrm>
            <a:off x="381000" y="457200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Comic Sans MS"/>
              </a:rPr>
              <a:t>Говорите чётко, внятно,</a:t>
            </a:r>
          </a:p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Comic Sans MS"/>
              </a:rPr>
              <a:t>Чтобы было всё ...      </a:t>
            </a:r>
          </a:p>
        </p:txBody>
      </p:sp>
      <p:sp>
        <p:nvSpPr>
          <p:cNvPr id="44037" name="WordArt 5"/>
          <p:cNvSpPr>
            <a:spLocks noChangeArrowheads="1" noChangeShapeType="1" noTextEdit="1"/>
          </p:cNvSpPr>
          <p:nvPr/>
        </p:nvSpPr>
        <p:spPr bwMode="auto">
          <a:xfrm>
            <a:off x="4343400" y="1905000"/>
            <a:ext cx="4572000" cy="9906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понятно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40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228600" y="457200"/>
            <a:ext cx="8610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Comic Sans MS"/>
              </a:rPr>
              <a:t>Растает даже ледяная глыба</a:t>
            </a:r>
          </a:p>
          <a:p>
            <a:pPr algn="ctr"/>
            <a:r>
              <a:rPr lang="ru-RU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Comic Sans MS"/>
              </a:rPr>
              <a:t>От слова тёплого ...         </a:t>
            </a:r>
          </a:p>
        </p:txBody>
      </p:sp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4572000" y="1981200"/>
            <a:ext cx="4343400" cy="12192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спасибо</a:t>
            </a:r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254952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WordArt 5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8153400" cy="1581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Comic Sans MS"/>
              </a:rPr>
              <a:t>Зазеленеет старый пень</a:t>
            </a:r>
          </a:p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Comic Sans MS"/>
              </a:rPr>
              <a:t>Когда услышит: ...    </a:t>
            </a:r>
          </a:p>
        </p:txBody>
      </p:sp>
      <p:sp>
        <p:nvSpPr>
          <p:cNvPr id="35846" name="WordArt 6"/>
          <p:cNvSpPr>
            <a:spLocks noChangeArrowheads="1" noChangeShapeType="1" noTextEdit="1"/>
          </p:cNvSpPr>
          <p:nvPr/>
        </p:nvSpPr>
        <p:spPr bwMode="auto">
          <a:xfrm>
            <a:off x="3048000" y="1981200"/>
            <a:ext cx="6019800" cy="10668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"Добрый день"</a:t>
            </a:r>
          </a:p>
        </p:txBody>
      </p:sp>
      <p:pic>
        <p:nvPicPr>
          <p:cNvPr id="35849" name="Picture 9" descr="MCj0304519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745">
            <a:off x="4267200" y="3200400"/>
            <a:ext cx="3505200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60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2895600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594">
            <a:off x="1658938" y="2895600"/>
            <a:ext cx="931862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61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4429">
            <a:off x="515938" y="2971800"/>
            <a:ext cx="931862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  <p:bldP spid="3584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WordArt 5"/>
          <p:cNvSpPr>
            <a:spLocks noChangeArrowheads="1" noChangeShapeType="1" noTextEdit="1"/>
          </p:cNvSpPr>
          <p:nvPr/>
        </p:nvSpPr>
        <p:spPr bwMode="auto">
          <a:xfrm>
            <a:off x="228600" y="533400"/>
            <a:ext cx="8458200" cy="1914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Comic Sans MS"/>
              </a:rPr>
              <a:t>Мальчик вежливый и развитый</a:t>
            </a:r>
          </a:p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Comic Sans MS"/>
              </a:rPr>
              <a:t>Говорит, встречаясь ...        </a:t>
            </a:r>
          </a:p>
        </p:txBody>
      </p:sp>
      <p:sp>
        <p:nvSpPr>
          <p:cNvPr id="46087" name="WordArt 7"/>
          <p:cNvSpPr>
            <a:spLocks noChangeArrowheads="1" noChangeShapeType="1" noTextEdit="1"/>
          </p:cNvSpPr>
          <p:nvPr/>
        </p:nvSpPr>
        <p:spPr bwMode="auto">
          <a:xfrm>
            <a:off x="3276600" y="2362200"/>
            <a:ext cx="5638800" cy="12954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здравствуйте </a:t>
            </a:r>
          </a:p>
        </p:txBody>
      </p:sp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5104">
            <a:off x="6083300" y="3797300"/>
            <a:ext cx="2185988" cy="26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9" name="Picture 9" descr="MCj0281104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257175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0" name="Picture 10" descr="MCj0197525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86200"/>
            <a:ext cx="19208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4608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WordArt 5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8001000" cy="1581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Comic Sans MS"/>
              </a:rPr>
              <a:t>И во Франции и в Дании</a:t>
            </a:r>
          </a:p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Comic Sans MS"/>
              </a:rPr>
              <a:t>На прощанье говорят ...</a:t>
            </a:r>
          </a:p>
        </p:txBody>
      </p:sp>
      <p:sp>
        <p:nvSpPr>
          <p:cNvPr id="47111" name="WordArt 7"/>
          <p:cNvSpPr>
            <a:spLocks noChangeArrowheads="1" noChangeShapeType="1" noTextEdit="1"/>
          </p:cNvSpPr>
          <p:nvPr/>
        </p:nvSpPr>
        <p:spPr bwMode="auto">
          <a:xfrm>
            <a:off x="3352800" y="2133600"/>
            <a:ext cx="5410200" cy="11430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до свидания </a:t>
            </a:r>
          </a:p>
        </p:txBody>
      </p:sp>
      <p:pic>
        <p:nvPicPr>
          <p:cNvPr id="4711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46293">
            <a:off x="381000" y="2057400"/>
            <a:ext cx="3073400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  <p:bldP spid="471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18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400" name="Group 8"/>
          <p:cNvGrpSpPr>
            <a:grpSpLocks/>
          </p:cNvGrpSpPr>
          <p:nvPr/>
        </p:nvGrpSpPr>
        <p:grpSpPr bwMode="auto">
          <a:xfrm>
            <a:off x="4419600" y="3429000"/>
            <a:ext cx="4724400" cy="1774825"/>
            <a:chOff x="2784" y="2160"/>
            <a:chExt cx="2976" cy="1118"/>
          </a:xfrm>
        </p:grpSpPr>
        <p:pic>
          <p:nvPicPr>
            <p:cNvPr id="5939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160"/>
              <a:ext cx="2976" cy="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398" name="Rectangle 6"/>
            <p:cNvSpPr>
              <a:spLocks noChangeArrowheads="1"/>
            </p:cNvSpPr>
            <p:nvPr/>
          </p:nvSpPr>
          <p:spPr bwMode="auto">
            <a:xfrm>
              <a:off x="2784" y="2160"/>
              <a:ext cx="2976" cy="1104"/>
            </a:xfrm>
            <a:prstGeom prst="rect">
              <a:avLst/>
            </a:prstGeom>
            <a:noFill/>
            <a:ln w="57150">
              <a:solidFill>
                <a:srgbClr val="3333CC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3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9" name="Group 9"/>
          <p:cNvGrpSpPr>
            <a:grpSpLocks/>
          </p:cNvGrpSpPr>
          <p:nvPr/>
        </p:nvGrpSpPr>
        <p:grpSpPr bwMode="auto">
          <a:xfrm>
            <a:off x="4572000" y="4783138"/>
            <a:ext cx="4572000" cy="1770062"/>
            <a:chOff x="2880" y="3013"/>
            <a:chExt cx="2880" cy="1115"/>
          </a:xfrm>
        </p:grpSpPr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013"/>
              <a:ext cx="2880" cy="1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8" name="Rectangle 8"/>
            <p:cNvSpPr>
              <a:spLocks noChangeArrowheads="1"/>
            </p:cNvSpPr>
            <p:nvPr/>
          </p:nvSpPr>
          <p:spPr bwMode="auto">
            <a:xfrm>
              <a:off x="2880" y="3024"/>
              <a:ext cx="2880" cy="1104"/>
            </a:xfrm>
            <a:prstGeom prst="rect">
              <a:avLst/>
            </a:prstGeom>
            <a:noFill/>
            <a:ln w="57150">
              <a:solidFill>
                <a:srgbClr val="3333CC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87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23" name="Group 7"/>
          <p:cNvGrpSpPr>
            <a:grpSpLocks/>
          </p:cNvGrpSpPr>
          <p:nvPr/>
        </p:nvGrpSpPr>
        <p:grpSpPr bwMode="auto">
          <a:xfrm>
            <a:off x="4191000" y="4648200"/>
            <a:ext cx="4953000" cy="1898650"/>
            <a:chOff x="2640" y="2928"/>
            <a:chExt cx="3120" cy="1196"/>
          </a:xfrm>
        </p:grpSpPr>
        <p:pic>
          <p:nvPicPr>
            <p:cNvPr id="6042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928"/>
              <a:ext cx="3024" cy="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22" name="Rectangle 6"/>
            <p:cNvSpPr>
              <a:spLocks noChangeArrowheads="1"/>
            </p:cNvSpPr>
            <p:nvPr/>
          </p:nvSpPr>
          <p:spPr bwMode="auto">
            <a:xfrm>
              <a:off x="2640" y="2928"/>
              <a:ext cx="3120" cy="1152"/>
            </a:xfrm>
            <a:prstGeom prst="rect">
              <a:avLst/>
            </a:prstGeom>
            <a:noFill/>
            <a:ln w="57150">
              <a:solidFill>
                <a:srgbClr val="3333CC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1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5" name="Group 11"/>
          <p:cNvGrpSpPr>
            <a:grpSpLocks/>
          </p:cNvGrpSpPr>
          <p:nvPr/>
        </p:nvGrpSpPr>
        <p:grpSpPr bwMode="auto">
          <a:xfrm>
            <a:off x="4419600" y="3733800"/>
            <a:ext cx="4724400" cy="1752600"/>
            <a:chOff x="2784" y="2352"/>
            <a:chExt cx="2976" cy="1104"/>
          </a:xfrm>
        </p:grpSpPr>
        <p:pic>
          <p:nvPicPr>
            <p:cNvPr id="1127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352"/>
              <a:ext cx="2976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Rectangle 10"/>
            <p:cNvSpPr>
              <a:spLocks noChangeArrowheads="1"/>
            </p:cNvSpPr>
            <p:nvPr/>
          </p:nvSpPr>
          <p:spPr bwMode="auto">
            <a:xfrm>
              <a:off x="2784" y="2352"/>
              <a:ext cx="2976" cy="1104"/>
            </a:xfrm>
            <a:prstGeom prst="rect">
              <a:avLst/>
            </a:prstGeom>
            <a:noFill/>
            <a:ln w="57150">
              <a:solidFill>
                <a:srgbClr val="3333CC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WordArt 5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305800" cy="14033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8731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Формы благодарности: </a:t>
            </a:r>
          </a:p>
        </p:txBody>
      </p:sp>
      <p:sp>
        <p:nvSpPr>
          <p:cNvPr id="51206" name="WordArt 6"/>
          <p:cNvSpPr>
            <a:spLocks noChangeArrowheads="1" noChangeShapeType="1" noTextEdit="1"/>
          </p:cNvSpPr>
          <p:nvPr/>
        </p:nvSpPr>
        <p:spPr bwMode="auto">
          <a:xfrm rot="-1137081">
            <a:off x="347663" y="2200275"/>
            <a:ext cx="3760787" cy="9890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спасибо</a:t>
            </a:r>
          </a:p>
        </p:txBody>
      </p:sp>
      <p:sp>
        <p:nvSpPr>
          <p:cNvPr id="51207" name="WordArt 7"/>
          <p:cNvSpPr>
            <a:spLocks noChangeArrowheads="1" noChangeShapeType="1" noTextEdit="1"/>
          </p:cNvSpPr>
          <p:nvPr/>
        </p:nvSpPr>
        <p:spPr bwMode="auto">
          <a:xfrm rot="-802613">
            <a:off x="1039813" y="3125788"/>
            <a:ext cx="6400800" cy="2428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FF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большое спасибо</a:t>
            </a:r>
          </a:p>
        </p:txBody>
      </p:sp>
      <p:sp>
        <p:nvSpPr>
          <p:cNvPr id="51208" name="WordArt 8"/>
          <p:cNvSpPr>
            <a:spLocks noChangeArrowheads="1" noChangeShapeType="1" noTextEdit="1"/>
          </p:cNvSpPr>
          <p:nvPr/>
        </p:nvSpPr>
        <p:spPr bwMode="auto">
          <a:xfrm rot="-426575">
            <a:off x="2792413" y="4573588"/>
            <a:ext cx="6092825" cy="15922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благодарю вас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/>
      <p:bldP spid="51206" grpId="0" animBg="1"/>
      <p:bldP spid="51207" grpId="0" animBg="1"/>
      <p:bldP spid="5120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7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47" name="Group 7"/>
          <p:cNvGrpSpPr>
            <a:grpSpLocks/>
          </p:cNvGrpSpPr>
          <p:nvPr/>
        </p:nvGrpSpPr>
        <p:grpSpPr bwMode="auto">
          <a:xfrm>
            <a:off x="4800600" y="4495800"/>
            <a:ext cx="4343400" cy="1838325"/>
            <a:chOff x="3024" y="2832"/>
            <a:chExt cx="2736" cy="1158"/>
          </a:xfrm>
        </p:grpSpPr>
        <p:pic>
          <p:nvPicPr>
            <p:cNvPr id="6144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860"/>
              <a:ext cx="2736" cy="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4" name="Rectangle 4"/>
            <p:cNvSpPr>
              <a:spLocks noChangeArrowheads="1"/>
            </p:cNvSpPr>
            <p:nvPr/>
          </p:nvSpPr>
          <p:spPr bwMode="auto">
            <a:xfrm>
              <a:off x="3024" y="2832"/>
              <a:ext cx="2736" cy="1104"/>
            </a:xfrm>
            <a:prstGeom prst="rect">
              <a:avLst/>
            </a:prstGeom>
            <a:noFill/>
            <a:ln w="57150">
              <a:solidFill>
                <a:srgbClr val="3333CC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10787">
            <a:off x="7162800" y="4953000"/>
            <a:ext cx="22225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69178">
            <a:off x="-188119" y="1421607"/>
            <a:ext cx="244157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WordArt 7"/>
          <p:cNvSpPr>
            <a:spLocks noChangeArrowheads="1" noChangeShapeType="1" noTextEdit="1"/>
          </p:cNvSpPr>
          <p:nvPr/>
        </p:nvSpPr>
        <p:spPr bwMode="auto">
          <a:xfrm>
            <a:off x="1143000" y="533400"/>
            <a:ext cx="7620000" cy="2057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Comic Sans MS"/>
              </a:rPr>
              <a:t>Лида в круг вбежала смело,</a:t>
            </a:r>
          </a:p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Comic Sans MS"/>
              </a:rPr>
              <a:t>Завертелась как юла.</a:t>
            </a:r>
          </a:p>
        </p:txBody>
      </p:sp>
      <p:sp>
        <p:nvSpPr>
          <p:cNvPr id="54280" name="WordArt 8"/>
          <p:cNvSpPr>
            <a:spLocks noChangeArrowheads="1" noChangeShapeType="1" noTextEdit="1"/>
          </p:cNvSpPr>
          <p:nvPr/>
        </p:nvSpPr>
        <p:spPr bwMode="auto">
          <a:xfrm>
            <a:off x="533400" y="3276600"/>
            <a:ext cx="7848600" cy="2590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FF66"/>
                </a:solidFill>
                <a:latin typeface="Comic Sans MS"/>
              </a:rPr>
              <a:t>И под музыку запела </a:t>
            </a:r>
          </a:p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FF66"/>
                </a:solidFill>
                <a:latin typeface="Comic Sans MS"/>
              </a:rPr>
              <a:t>Про знакомые дела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 animBg="1"/>
      <p:bldP spid="5428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739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612" name="Group 4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192" y="2208"/>
            <a:chExt cx="1776" cy="816"/>
          </a:xfrm>
        </p:grpSpPr>
        <p:sp>
          <p:nvSpPr>
            <p:cNvPr id="68613" name="Rectangle 5"/>
            <p:cNvSpPr>
              <a:spLocks noChangeArrowheads="1"/>
            </p:cNvSpPr>
            <p:nvPr/>
          </p:nvSpPr>
          <p:spPr bwMode="auto">
            <a:xfrm>
              <a:off x="192" y="2208"/>
              <a:ext cx="1776" cy="816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861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304"/>
              <a:ext cx="1596" cy="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86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01874E-6 L -0.37084 0.3664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42" y="1832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792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498" name="Group 10"/>
          <p:cNvGrpSpPr>
            <a:grpSpLocks/>
          </p:cNvGrpSpPr>
          <p:nvPr/>
        </p:nvGrpSpPr>
        <p:grpSpPr bwMode="auto">
          <a:xfrm>
            <a:off x="0" y="-228600"/>
            <a:ext cx="9525000" cy="7086600"/>
            <a:chOff x="0" y="3120"/>
            <a:chExt cx="2400" cy="1200"/>
          </a:xfrm>
        </p:grpSpPr>
        <p:sp>
          <p:nvSpPr>
            <p:cNvPr id="63499" name="Rectangle 11"/>
            <p:cNvSpPr>
              <a:spLocks noChangeArrowheads="1"/>
            </p:cNvSpPr>
            <p:nvPr/>
          </p:nvSpPr>
          <p:spPr bwMode="auto">
            <a:xfrm>
              <a:off x="0" y="3120"/>
              <a:ext cx="2400" cy="120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3500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216"/>
              <a:ext cx="2208" cy="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349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16 0.07217 L -0.37916 0.3830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1554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7010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19" name="Group 7"/>
          <p:cNvGrpSpPr>
            <a:grpSpLocks/>
          </p:cNvGrpSpPr>
          <p:nvPr/>
        </p:nvGrpSpPr>
        <p:grpSpPr bwMode="auto">
          <a:xfrm>
            <a:off x="0" y="0"/>
            <a:ext cx="8991600" cy="6858000"/>
            <a:chOff x="0" y="3120"/>
            <a:chExt cx="2400" cy="1200"/>
          </a:xfrm>
        </p:grpSpPr>
        <p:sp>
          <p:nvSpPr>
            <p:cNvPr id="64517" name="Rectangle 5"/>
            <p:cNvSpPr>
              <a:spLocks noChangeArrowheads="1"/>
            </p:cNvSpPr>
            <p:nvPr/>
          </p:nvSpPr>
          <p:spPr bwMode="auto">
            <a:xfrm>
              <a:off x="0" y="3120"/>
              <a:ext cx="2400" cy="120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451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216"/>
              <a:ext cx="220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45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 0.01111 L -0.36667 0.3997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1943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6781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542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3120"/>
            <a:chExt cx="2400" cy="1200"/>
          </a:xfrm>
        </p:grpSpPr>
        <p:sp>
          <p:nvSpPr>
            <p:cNvPr id="65540" name="Rectangle 4"/>
            <p:cNvSpPr>
              <a:spLocks noChangeArrowheads="1"/>
            </p:cNvSpPr>
            <p:nvPr/>
          </p:nvSpPr>
          <p:spPr bwMode="auto">
            <a:xfrm>
              <a:off x="0" y="3120"/>
              <a:ext cx="2400" cy="120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554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216"/>
              <a:ext cx="220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55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33 0.12769 L -0.36667 0.3775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1249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7086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66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3120"/>
            <a:chExt cx="2400" cy="1200"/>
          </a:xfrm>
        </p:grpSpPr>
        <p:sp>
          <p:nvSpPr>
            <p:cNvPr id="66564" name="Rectangle 4"/>
            <p:cNvSpPr>
              <a:spLocks noChangeArrowheads="1"/>
            </p:cNvSpPr>
            <p:nvPr/>
          </p:nvSpPr>
          <p:spPr bwMode="auto">
            <a:xfrm>
              <a:off x="0" y="3120"/>
              <a:ext cx="2400" cy="120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656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216"/>
              <a:ext cx="220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656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 0.09993 L -0.375 0.3664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1332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716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590" name="Group 6"/>
          <p:cNvGrpSpPr>
            <a:grpSpLocks/>
          </p:cNvGrpSpPr>
          <p:nvPr/>
        </p:nvGrpSpPr>
        <p:grpSpPr bwMode="auto">
          <a:xfrm>
            <a:off x="0" y="0"/>
            <a:ext cx="9372600" cy="6858000"/>
            <a:chOff x="0" y="3120"/>
            <a:chExt cx="2400" cy="1200"/>
          </a:xfrm>
        </p:grpSpPr>
        <p:sp>
          <p:nvSpPr>
            <p:cNvPr id="67588" name="Rectangle 4"/>
            <p:cNvSpPr>
              <a:spLocks noChangeArrowheads="1"/>
            </p:cNvSpPr>
            <p:nvPr/>
          </p:nvSpPr>
          <p:spPr bwMode="auto">
            <a:xfrm>
              <a:off x="0" y="3120"/>
              <a:ext cx="2400" cy="120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758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" y="3192"/>
              <a:ext cx="2196" cy="1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759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33 0.13324 L -0.3875 0.3775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58" y="1221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WordArt 5"/>
          <p:cNvSpPr>
            <a:spLocks noChangeArrowheads="1" noChangeShapeType="1" noTextEdit="1"/>
          </p:cNvSpPr>
          <p:nvPr/>
        </p:nvSpPr>
        <p:spPr bwMode="auto">
          <a:xfrm>
            <a:off x="533400" y="609600"/>
            <a:ext cx="83058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FF66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Comic Sans MS"/>
              </a:rPr>
              <a:t>Мы частушки вам пропели</a:t>
            </a:r>
          </a:p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FF66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Comic Sans MS"/>
              </a:rPr>
              <a:t>Хорошо ли, плохо ли,</a:t>
            </a:r>
          </a:p>
        </p:txBody>
      </p:sp>
      <p:sp>
        <p:nvSpPr>
          <p:cNvPr id="55302" name="WordArt 6"/>
          <p:cNvSpPr>
            <a:spLocks noChangeArrowheads="1" noChangeShapeType="1" noTextEdit="1"/>
          </p:cNvSpPr>
          <p:nvPr/>
        </p:nvSpPr>
        <p:spPr bwMode="auto">
          <a:xfrm>
            <a:off x="1047750" y="3429000"/>
            <a:ext cx="695325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Comic Sans MS"/>
              </a:rPr>
              <a:t>А теперь мы вас попросим,</a:t>
            </a:r>
          </a:p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Comic Sans MS"/>
              </a:rPr>
              <a:t>Чтоб вы нам похлопали.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/>
      <p:bldP spid="5530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391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33" name="Group 13"/>
          <p:cNvGrpSpPr>
            <a:grpSpLocks/>
          </p:cNvGrpSpPr>
          <p:nvPr/>
        </p:nvGrpSpPr>
        <p:grpSpPr bwMode="auto">
          <a:xfrm>
            <a:off x="1600200" y="152400"/>
            <a:ext cx="6019800" cy="6553200"/>
            <a:chOff x="1008" y="96"/>
            <a:chExt cx="3792" cy="4128"/>
          </a:xfrm>
        </p:grpSpPr>
        <p:pic>
          <p:nvPicPr>
            <p:cNvPr id="56331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6"/>
              <a:ext cx="3792" cy="4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32" name="Rectangle 12"/>
            <p:cNvSpPr>
              <a:spLocks noChangeArrowheads="1"/>
            </p:cNvSpPr>
            <p:nvPr/>
          </p:nvSpPr>
          <p:spPr bwMode="auto">
            <a:xfrm>
              <a:off x="1008" y="96"/>
              <a:ext cx="3772" cy="4128"/>
            </a:xfrm>
            <a:prstGeom prst="rect">
              <a:avLst/>
            </a:prstGeom>
            <a:noFill/>
            <a:ln w="76200" cap="rnd">
              <a:solidFill>
                <a:srgbClr val="00CC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6340" name="Group 20"/>
          <p:cNvGrpSpPr>
            <a:grpSpLocks/>
          </p:cNvGrpSpPr>
          <p:nvPr/>
        </p:nvGrpSpPr>
        <p:grpSpPr bwMode="auto">
          <a:xfrm>
            <a:off x="228600" y="152400"/>
            <a:ext cx="8763000" cy="6521450"/>
            <a:chOff x="192" y="144"/>
            <a:chExt cx="5472" cy="4060"/>
          </a:xfrm>
        </p:grpSpPr>
        <p:pic>
          <p:nvPicPr>
            <p:cNvPr id="56341" name="Picture 2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44"/>
              <a:ext cx="5472" cy="4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6342" name="Group 22"/>
            <p:cNvGrpSpPr>
              <a:grpSpLocks/>
            </p:cNvGrpSpPr>
            <p:nvPr/>
          </p:nvGrpSpPr>
          <p:grpSpPr bwMode="auto">
            <a:xfrm rot="640145">
              <a:off x="4080" y="1397"/>
              <a:ext cx="192" cy="190"/>
              <a:chOff x="3408" y="1200"/>
              <a:chExt cx="144" cy="96"/>
            </a:xfrm>
          </p:grpSpPr>
          <p:sp>
            <p:nvSpPr>
              <p:cNvPr id="56343" name="Line 23"/>
              <p:cNvSpPr>
                <a:spLocks noChangeShapeType="1"/>
              </p:cNvSpPr>
              <p:nvPr/>
            </p:nvSpPr>
            <p:spPr bwMode="auto">
              <a:xfrm>
                <a:off x="3408" y="1200"/>
                <a:ext cx="48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44" name="Line 24"/>
              <p:cNvSpPr>
                <a:spLocks noChangeShapeType="1"/>
              </p:cNvSpPr>
              <p:nvPr/>
            </p:nvSpPr>
            <p:spPr bwMode="auto">
              <a:xfrm flipV="1">
                <a:off x="3456" y="1248"/>
                <a:ext cx="96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6352" name="Group 32"/>
          <p:cNvGrpSpPr>
            <a:grpSpLocks/>
          </p:cNvGrpSpPr>
          <p:nvPr/>
        </p:nvGrpSpPr>
        <p:grpSpPr bwMode="auto">
          <a:xfrm>
            <a:off x="228600" y="228600"/>
            <a:ext cx="8743950" cy="6350000"/>
            <a:chOff x="144" y="144"/>
            <a:chExt cx="5508" cy="4000"/>
          </a:xfrm>
        </p:grpSpPr>
        <p:sp>
          <p:nvSpPr>
            <p:cNvPr id="56353" name="Rectangle 33"/>
            <p:cNvSpPr>
              <a:spLocks noChangeArrowheads="1"/>
            </p:cNvSpPr>
            <p:nvPr/>
          </p:nvSpPr>
          <p:spPr bwMode="auto">
            <a:xfrm>
              <a:off x="144" y="1552"/>
              <a:ext cx="2784" cy="2592"/>
            </a:xfrm>
            <a:prstGeom prst="rect">
              <a:avLst/>
            </a:prstGeom>
            <a:noFill/>
            <a:ln w="57150">
              <a:solidFill>
                <a:srgbClr val="0099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6354" name="Picture 3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589"/>
              <a:ext cx="2688" cy="2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355" name="Picture 3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44"/>
              <a:ext cx="3060" cy="2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356" name="Group 36"/>
          <p:cNvGrpSpPr>
            <a:grpSpLocks/>
          </p:cNvGrpSpPr>
          <p:nvPr/>
        </p:nvGrpSpPr>
        <p:grpSpPr bwMode="auto">
          <a:xfrm>
            <a:off x="685800" y="304800"/>
            <a:ext cx="7696200" cy="6305550"/>
            <a:chOff x="432" y="192"/>
            <a:chExt cx="4848" cy="3972"/>
          </a:xfrm>
        </p:grpSpPr>
        <p:pic>
          <p:nvPicPr>
            <p:cNvPr id="56357" name="Picture 3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8" y="506"/>
              <a:ext cx="2976" cy="2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358" name="Picture 3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439" y="1322"/>
              <a:ext cx="3300" cy="2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359" name="Group 39"/>
          <p:cNvGrpSpPr>
            <a:grpSpLocks/>
          </p:cNvGrpSpPr>
          <p:nvPr/>
        </p:nvGrpSpPr>
        <p:grpSpPr bwMode="auto">
          <a:xfrm>
            <a:off x="1905000" y="152400"/>
            <a:ext cx="5257800" cy="6477000"/>
            <a:chOff x="960" y="96"/>
            <a:chExt cx="3312" cy="4080"/>
          </a:xfrm>
        </p:grpSpPr>
        <p:pic>
          <p:nvPicPr>
            <p:cNvPr id="56360" name="Picture 4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96"/>
              <a:ext cx="3312" cy="4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61" name="Rectangle 41"/>
            <p:cNvSpPr>
              <a:spLocks noChangeArrowheads="1"/>
            </p:cNvSpPr>
            <p:nvPr/>
          </p:nvSpPr>
          <p:spPr bwMode="auto">
            <a:xfrm>
              <a:off x="1008" y="96"/>
              <a:ext cx="3216" cy="4032"/>
            </a:xfrm>
            <a:prstGeom prst="rect">
              <a:avLst/>
            </a:prstGeom>
            <a:noFill/>
            <a:ln w="57150">
              <a:solidFill>
                <a:srgbClr val="0099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56362" name="Picture 4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"/>
            <a:ext cx="50292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363" name="Group 43"/>
          <p:cNvGrpSpPr>
            <a:grpSpLocks/>
          </p:cNvGrpSpPr>
          <p:nvPr/>
        </p:nvGrpSpPr>
        <p:grpSpPr bwMode="auto">
          <a:xfrm>
            <a:off x="0" y="0"/>
            <a:ext cx="9017000" cy="6858000"/>
            <a:chOff x="0" y="0"/>
            <a:chExt cx="5680" cy="4320"/>
          </a:xfrm>
        </p:grpSpPr>
        <p:pic>
          <p:nvPicPr>
            <p:cNvPr id="56364" name="Picture 4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0"/>
              <a:ext cx="3459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5" name="Picture 45" descr="MCj04244880000[1]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67018">
              <a:off x="0" y="144"/>
              <a:ext cx="1514" cy="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366" name="Picture 46" descr="MCj04281230000[1]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2736"/>
              <a:ext cx="1056" cy="1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367" name="Picture 47" descr="MCj04378010000[1]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8323">
              <a:off x="4464" y="192"/>
              <a:ext cx="1216" cy="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368" name="Picture 48" descr="MCj04375830000[1]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43485">
              <a:off x="0" y="2352"/>
              <a:ext cx="1148" cy="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" dur="2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6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5" dur="2000"/>
                                        <p:tgtEl>
                                          <p:spTgt spid="56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3" dur="2000"/>
                                        <p:tgtEl>
                                          <p:spTgt spid="56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5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1" dur="2000"/>
                                        <p:tgtEl>
                                          <p:spTgt spid="56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56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9" dur="2000"/>
                                        <p:tgtEl>
                                          <p:spTgt spid="56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3000"/>
                                        <p:tgtEl>
                                          <p:spTgt spid="56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WordArt 5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915400" cy="1600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78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Формы пожеланий: </a:t>
            </a:r>
          </a:p>
        </p:txBody>
      </p:sp>
      <p:sp>
        <p:nvSpPr>
          <p:cNvPr id="49159" name="WordArt 7"/>
          <p:cNvSpPr>
            <a:spLocks noChangeArrowheads="1" noChangeShapeType="1" noTextEdit="1"/>
          </p:cNvSpPr>
          <p:nvPr/>
        </p:nvSpPr>
        <p:spPr bwMode="auto">
          <a:xfrm>
            <a:off x="228600" y="1447800"/>
            <a:ext cx="5105400" cy="914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20644"/>
                <a:gd name="adj2" fmla="val -204"/>
              </a:avLst>
            </a:prstTxWarp>
          </a:bodyPr>
          <a:lstStyle/>
          <a:p>
            <a:pPr algn="ctr"/>
            <a:r>
              <a:rPr lang="ru-RU" sz="3600" kern="10">
                <a:ln w="190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*всего хорошего</a:t>
            </a:r>
          </a:p>
        </p:txBody>
      </p:sp>
      <p:sp>
        <p:nvSpPr>
          <p:cNvPr id="49160" name="WordArt 8"/>
          <p:cNvSpPr>
            <a:spLocks noChangeArrowheads="1" noChangeShapeType="1" noTextEdit="1"/>
          </p:cNvSpPr>
          <p:nvPr/>
        </p:nvSpPr>
        <p:spPr bwMode="auto">
          <a:xfrm>
            <a:off x="3657600" y="2503488"/>
            <a:ext cx="5105400" cy="9255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644"/>
                <a:gd name="adj2" fmla="val 0"/>
              </a:avLst>
            </a:prstTxWarp>
          </a:bodyPr>
          <a:lstStyle/>
          <a:p>
            <a:pPr algn="ctr"/>
            <a:r>
              <a:rPr lang="ru-RU" sz="3200" kern="10">
                <a:ln w="190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solidFill>
                  <a:srgbClr val="ECF204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*всего доброго</a:t>
            </a:r>
          </a:p>
        </p:txBody>
      </p:sp>
      <p:sp>
        <p:nvSpPr>
          <p:cNvPr id="49161" name="WordArt 9"/>
          <p:cNvSpPr>
            <a:spLocks noChangeArrowheads="1" noChangeShapeType="1" noTextEdit="1"/>
          </p:cNvSpPr>
          <p:nvPr/>
        </p:nvSpPr>
        <p:spPr bwMode="auto">
          <a:xfrm>
            <a:off x="381000" y="2895600"/>
            <a:ext cx="4953000" cy="1143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644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90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*будьте здоровы</a:t>
            </a:r>
          </a:p>
        </p:txBody>
      </p:sp>
      <p:sp>
        <p:nvSpPr>
          <p:cNvPr id="49162" name="WordArt 10"/>
          <p:cNvSpPr>
            <a:spLocks noChangeArrowheads="1" noChangeShapeType="1" noTextEdit="1"/>
          </p:cNvSpPr>
          <p:nvPr/>
        </p:nvSpPr>
        <p:spPr bwMode="auto">
          <a:xfrm>
            <a:off x="3733800" y="4114800"/>
            <a:ext cx="5105400" cy="838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644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90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*спокойной ночи</a:t>
            </a:r>
          </a:p>
        </p:txBody>
      </p:sp>
      <p:sp>
        <p:nvSpPr>
          <p:cNvPr id="49163" name="WordArt 11"/>
          <p:cNvSpPr>
            <a:spLocks noChangeArrowheads="1" noChangeShapeType="1" noTextEdit="1"/>
          </p:cNvSpPr>
          <p:nvPr/>
        </p:nvSpPr>
        <p:spPr bwMode="auto">
          <a:xfrm>
            <a:off x="304800" y="4572000"/>
            <a:ext cx="5562600" cy="1066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644"/>
                <a:gd name="adj2" fmla="val -769"/>
              </a:avLst>
            </a:prstTxWarp>
          </a:bodyPr>
          <a:lstStyle/>
          <a:p>
            <a:pPr algn="ctr"/>
            <a:r>
              <a:rPr lang="ru-RU" sz="3600" kern="10">
                <a:ln w="190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solidFill>
                  <a:srgbClr val="DAFE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*приятного аппетита</a:t>
            </a:r>
          </a:p>
        </p:txBody>
      </p:sp>
      <p:sp>
        <p:nvSpPr>
          <p:cNvPr id="49164" name="WordArt 12"/>
          <p:cNvSpPr>
            <a:spLocks noChangeArrowheads="1" noChangeShapeType="1" noTextEdit="1"/>
          </p:cNvSpPr>
          <p:nvPr/>
        </p:nvSpPr>
        <p:spPr bwMode="auto">
          <a:xfrm>
            <a:off x="3886200" y="5791200"/>
            <a:ext cx="48768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644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90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solidFill>
                  <a:srgbClr val="99FF33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*доброго пути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2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2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2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/>
      <p:bldP spid="49159" grpId="0" animBg="1"/>
      <p:bldP spid="49160" grpId="0" animBg="1"/>
      <p:bldP spid="49161" grpId="0" animBg="1"/>
      <p:bldP spid="49162" grpId="0" animBg="1"/>
      <p:bldP spid="49163" grpId="0" animBg="1"/>
      <p:bldP spid="491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WordArt 5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686800" cy="121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8255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Формы просьбы: </a:t>
            </a:r>
          </a:p>
        </p:txBody>
      </p:sp>
      <p:grpSp>
        <p:nvGrpSpPr>
          <p:cNvPr id="52239" name="Group 15"/>
          <p:cNvGrpSpPr>
            <a:grpSpLocks/>
          </p:cNvGrpSpPr>
          <p:nvPr/>
        </p:nvGrpSpPr>
        <p:grpSpPr bwMode="auto">
          <a:xfrm>
            <a:off x="228600" y="1981200"/>
            <a:ext cx="4419600" cy="609600"/>
            <a:chOff x="144" y="1248"/>
            <a:chExt cx="2784" cy="384"/>
          </a:xfrm>
        </p:grpSpPr>
        <p:sp>
          <p:nvSpPr>
            <p:cNvPr id="52231" name="WordArt 7"/>
            <p:cNvSpPr>
              <a:spLocks noChangeArrowheads="1" noChangeShapeType="1" noTextEdit="1"/>
            </p:cNvSpPr>
            <p:nvPr/>
          </p:nvSpPr>
          <p:spPr bwMode="auto">
            <a:xfrm>
              <a:off x="384" y="1248"/>
              <a:ext cx="2544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99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 Black"/>
                </a:rPr>
                <a:t>прошу Вас</a:t>
              </a:r>
            </a:p>
          </p:txBody>
        </p:sp>
        <p:sp>
          <p:nvSpPr>
            <p:cNvPr id="5223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44" y="129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66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*</a:t>
              </a:r>
            </a:p>
          </p:txBody>
        </p:sp>
      </p:grpSp>
      <p:grpSp>
        <p:nvGrpSpPr>
          <p:cNvPr id="52240" name="Group 16"/>
          <p:cNvGrpSpPr>
            <a:grpSpLocks/>
          </p:cNvGrpSpPr>
          <p:nvPr/>
        </p:nvGrpSpPr>
        <p:grpSpPr bwMode="auto">
          <a:xfrm>
            <a:off x="762000" y="3124200"/>
            <a:ext cx="4867275" cy="647700"/>
            <a:chOff x="480" y="1968"/>
            <a:chExt cx="3066" cy="408"/>
          </a:xfrm>
        </p:grpSpPr>
        <p:sp>
          <p:nvSpPr>
            <p:cNvPr id="52232" name="WordArt 8"/>
            <p:cNvSpPr>
              <a:spLocks noChangeArrowheads="1" noChangeShapeType="1" noTextEdit="1"/>
            </p:cNvSpPr>
            <p:nvPr/>
          </p:nvSpPr>
          <p:spPr bwMode="auto">
            <a:xfrm>
              <a:off x="768" y="1968"/>
              <a:ext cx="2778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D60093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 Black"/>
                </a:rPr>
                <a:t>будьте добры</a:t>
              </a:r>
            </a:p>
          </p:txBody>
        </p:sp>
        <p:sp>
          <p:nvSpPr>
            <p:cNvPr id="5223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480" y="201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66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*</a:t>
              </a:r>
            </a:p>
          </p:txBody>
        </p:sp>
      </p:grpSp>
      <p:grpSp>
        <p:nvGrpSpPr>
          <p:cNvPr id="52241" name="Group 17"/>
          <p:cNvGrpSpPr>
            <a:grpSpLocks/>
          </p:cNvGrpSpPr>
          <p:nvPr/>
        </p:nvGrpSpPr>
        <p:grpSpPr bwMode="auto">
          <a:xfrm>
            <a:off x="1219200" y="4343400"/>
            <a:ext cx="5895975" cy="647700"/>
            <a:chOff x="768" y="2736"/>
            <a:chExt cx="3714" cy="408"/>
          </a:xfrm>
        </p:grpSpPr>
        <p:sp>
          <p:nvSpPr>
            <p:cNvPr id="52233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104" y="2736"/>
              <a:ext cx="3378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 Black"/>
                </a:rPr>
                <a:t>будьте любезны</a:t>
              </a:r>
            </a:p>
          </p:txBody>
        </p:sp>
        <p:sp>
          <p:nvSpPr>
            <p:cNvPr id="52237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768" y="2784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66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*</a:t>
              </a:r>
            </a:p>
          </p:txBody>
        </p:sp>
      </p:grpSp>
      <p:grpSp>
        <p:nvGrpSpPr>
          <p:cNvPr id="52242" name="Group 18"/>
          <p:cNvGrpSpPr>
            <a:grpSpLocks/>
          </p:cNvGrpSpPr>
          <p:nvPr/>
        </p:nvGrpSpPr>
        <p:grpSpPr bwMode="auto">
          <a:xfrm>
            <a:off x="1905000" y="5715000"/>
            <a:ext cx="7010400" cy="762000"/>
            <a:chOff x="1200" y="3600"/>
            <a:chExt cx="4416" cy="480"/>
          </a:xfrm>
        </p:grpSpPr>
        <p:sp>
          <p:nvSpPr>
            <p:cNvPr id="5223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536" y="3600"/>
              <a:ext cx="4080" cy="4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6699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 Black"/>
                </a:rPr>
                <a:t>пожалуйста, помогите</a:t>
              </a:r>
            </a:p>
          </p:txBody>
        </p:sp>
        <p:sp>
          <p:nvSpPr>
            <p:cNvPr id="5223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200" y="369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660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*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WordArt 5"/>
          <p:cNvSpPr>
            <a:spLocks noChangeArrowheads="1" noChangeShapeType="1" noTextEdit="1"/>
          </p:cNvSpPr>
          <p:nvPr/>
        </p:nvSpPr>
        <p:spPr bwMode="auto">
          <a:xfrm>
            <a:off x="304800" y="76200"/>
            <a:ext cx="8839200" cy="1676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31722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Формы извинения: </a:t>
            </a:r>
          </a:p>
        </p:txBody>
      </p:sp>
      <p:sp>
        <p:nvSpPr>
          <p:cNvPr id="50182" name="WordArt 6"/>
          <p:cNvSpPr>
            <a:spLocks noChangeArrowheads="1" noChangeShapeType="1" noTextEdit="1"/>
          </p:cNvSpPr>
          <p:nvPr/>
        </p:nvSpPr>
        <p:spPr bwMode="auto">
          <a:xfrm>
            <a:off x="381000" y="1447800"/>
            <a:ext cx="6324600" cy="2743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71431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CC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*  простите пожалуйста</a:t>
            </a:r>
          </a:p>
        </p:txBody>
      </p:sp>
      <p:sp>
        <p:nvSpPr>
          <p:cNvPr id="50183" name="WordArt 7"/>
          <p:cNvSpPr>
            <a:spLocks noChangeArrowheads="1" noChangeShapeType="1" noTextEdit="1"/>
          </p:cNvSpPr>
          <p:nvPr/>
        </p:nvSpPr>
        <p:spPr bwMode="auto">
          <a:xfrm rot="-424872">
            <a:off x="2286000" y="3581400"/>
            <a:ext cx="6553200" cy="2057400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31866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*  извините пожалуйста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nimBg="1"/>
      <p:bldP spid="50182" grpId="0" animBg="1"/>
      <p:bldP spid="501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WordArt 5"/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86868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3472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Arial Black"/>
              </a:rPr>
              <a:t>Формы приветствия: </a:t>
            </a:r>
          </a:p>
        </p:txBody>
      </p:sp>
      <p:sp>
        <p:nvSpPr>
          <p:cNvPr id="48134" name="WordArt 6"/>
          <p:cNvSpPr>
            <a:spLocks noChangeArrowheads="1" noChangeShapeType="1" noTextEdit="1"/>
          </p:cNvSpPr>
          <p:nvPr/>
        </p:nvSpPr>
        <p:spPr bwMode="auto">
          <a:xfrm rot="776336">
            <a:off x="55563" y="1152525"/>
            <a:ext cx="4435475" cy="1563688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5263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A06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здравствуйте</a:t>
            </a:r>
          </a:p>
        </p:txBody>
      </p:sp>
      <p:sp>
        <p:nvSpPr>
          <p:cNvPr id="48135" name="WordArt 7"/>
          <p:cNvSpPr>
            <a:spLocks noChangeArrowheads="1" noChangeShapeType="1" noTextEdit="1"/>
          </p:cNvSpPr>
          <p:nvPr/>
        </p:nvSpPr>
        <p:spPr bwMode="auto">
          <a:xfrm rot="-855589">
            <a:off x="3886200" y="1524000"/>
            <a:ext cx="4948238" cy="16621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56338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BA07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доброе утро</a:t>
            </a:r>
          </a:p>
        </p:txBody>
      </p:sp>
      <p:sp>
        <p:nvSpPr>
          <p:cNvPr id="48136" name="WordArt 8"/>
          <p:cNvSpPr>
            <a:spLocks noChangeArrowheads="1" noChangeShapeType="1" noTextEdit="1"/>
          </p:cNvSpPr>
          <p:nvPr/>
        </p:nvSpPr>
        <p:spPr bwMode="auto">
          <a:xfrm rot="354335">
            <a:off x="228600" y="3267075"/>
            <a:ext cx="4800600" cy="16002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6F808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добрый день</a:t>
            </a:r>
          </a:p>
        </p:txBody>
      </p:sp>
      <p:sp>
        <p:nvSpPr>
          <p:cNvPr id="48137" name="WordArt 9"/>
          <p:cNvSpPr>
            <a:spLocks noChangeArrowheads="1" noChangeShapeType="1" noTextEdit="1"/>
          </p:cNvSpPr>
          <p:nvPr/>
        </p:nvSpPr>
        <p:spPr bwMode="auto">
          <a:xfrm rot="-498551">
            <a:off x="3738563" y="4027488"/>
            <a:ext cx="4953000" cy="18669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52134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добрый вечер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animBg="1"/>
      <p:bldP spid="48134" grpId="0" animBg="1"/>
      <p:bldP spid="48135" grpId="0" animBg="1"/>
      <p:bldP spid="48136" grpId="0" animBg="1"/>
      <p:bldP spid="481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WordArt 5"/>
          <p:cNvSpPr>
            <a:spLocks noChangeArrowheads="1" noChangeShapeType="1" noTextEdit="1"/>
          </p:cNvSpPr>
          <p:nvPr/>
        </p:nvSpPr>
        <p:spPr bwMode="auto">
          <a:xfrm>
            <a:off x="381000" y="76200"/>
            <a:ext cx="8610600" cy="1905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375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Формы прощания: </a:t>
            </a:r>
          </a:p>
        </p:txBody>
      </p:sp>
      <p:sp>
        <p:nvSpPr>
          <p:cNvPr id="53254" name="WordArt 6"/>
          <p:cNvSpPr>
            <a:spLocks noChangeArrowheads="1" noChangeShapeType="1" noTextEdit="1"/>
          </p:cNvSpPr>
          <p:nvPr/>
        </p:nvSpPr>
        <p:spPr bwMode="auto">
          <a:xfrm>
            <a:off x="1981200" y="1981200"/>
            <a:ext cx="4876800" cy="9144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до свидания</a:t>
            </a:r>
          </a:p>
        </p:txBody>
      </p:sp>
      <p:sp>
        <p:nvSpPr>
          <p:cNvPr id="53255" name="WordArt 7"/>
          <p:cNvSpPr>
            <a:spLocks noChangeArrowheads="1" noChangeShapeType="1" noTextEdit="1"/>
          </p:cNvSpPr>
          <p:nvPr/>
        </p:nvSpPr>
        <p:spPr bwMode="auto">
          <a:xfrm>
            <a:off x="1219200" y="3429000"/>
            <a:ext cx="6477000" cy="12192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до скорой встречи</a:t>
            </a:r>
          </a:p>
        </p:txBody>
      </p:sp>
      <p:sp>
        <p:nvSpPr>
          <p:cNvPr id="53256" name="WordArt 8"/>
          <p:cNvSpPr>
            <a:spLocks noChangeArrowheads="1" noChangeShapeType="1" noTextEdit="1"/>
          </p:cNvSpPr>
          <p:nvPr/>
        </p:nvSpPr>
        <p:spPr bwMode="auto">
          <a:xfrm>
            <a:off x="2362200" y="5105400"/>
            <a:ext cx="4419600" cy="11430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прощайте</a:t>
            </a:r>
          </a:p>
        </p:txBody>
      </p:sp>
      <p:sp>
        <p:nvSpPr>
          <p:cNvPr id="53259" name="WordArt 11"/>
          <p:cNvSpPr>
            <a:spLocks noChangeArrowheads="1" noChangeShapeType="1" noTextEdit="1"/>
          </p:cNvSpPr>
          <p:nvPr/>
        </p:nvSpPr>
        <p:spPr bwMode="auto">
          <a:xfrm>
            <a:off x="1524000" y="2286000"/>
            <a:ext cx="228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*</a:t>
            </a:r>
          </a:p>
        </p:txBody>
      </p:sp>
      <p:sp>
        <p:nvSpPr>
          <p:cNvPr id="53261" name="WordArt 13"/>
          <p:cNvSpPr>
            <a:spLocks noChangeArrowheads="1" noChangeShapeType="1" noTextEdit="1"/>
          </p:cNvSpPr>
          <p:nvPr/>
        </p:nvSpPr>
        <p:spPr bwMode="auto">
          <a:xfrm>
            <a:off x="1524000" y="2286000"/>
            <a:ext cx="228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*</a:t>
            </a:r>
          </a:p>
        </p:txBody>
      </p:sp>
      <p:sp>
        <p:nvSpPr>
          <p:cNvPr id="53262" name="WordArt 14"/>
          <p:cNvSpPr>
            <a:spLocks noChangeArrowheads="1" noChangeShapeType="1" noTextEdit="1"/>
          </p:cNvSpPr>
          <p:nvPr/>
        </p:nvSpPr>
        <p:spPr bwMode="auto">
          <a:xfrm>
            <a:off x="1828800" y="5562600"/>
            <a:ext cx="228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*</a:t>
            </a:r>
          </a:p>
        </p:txBody>
      </p:sp>
      <p:sp>
        <p:nvSpPr>
          <p:cNvPr id="53263" name="WordArt 15"/>
          <p:cNvSpPr>
            <a:spLocks noChangeArrowheads="1" noChangeShapeType="1" noTextEdit="1"/>
          </p:cNvSpPr>
          <p:nvPr/>
        </p:nvSpPr>
        <p:spPr bwMode="auto">
          <a:xfrm>
            <a:off x="685800" y="3886200"/>
            <a:ext cx="228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nimBg="1"/>
      <p:bldP spid="53254" grpId="0" animBg="1"/>
      <p:bldP spid="53255" grpId="0" animBg="1"/>
      <p:bldP spid="532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26" name="Group 34"/>
          <p:cNvGrpSpPr>
            <a:grpSpLocks/>
          </p:cNvGrpSpPr>
          <p:nvPr/>
        </p:nvGrpSpPr>
        <p:grpSpPr bwMode="auto">
          <a:xfrm>
            <a:off x="-76200" y="0"/>
            <a:ext cx="9220200" cy="6858000"/>
            <a:chOff x="-48" y="0"/>
            <a:chExt cx="5808" cy="4320"/>
          </a:xfrm>
        </p:grpSpPr>
        <p:grpSp>
          <p:nvGrpSpPr>
            <p:cNvPr id="8221" name="Group 29"/>
            <p:cNvGrpSpPr>
              <a:grpSpLocks/>
            </p:cNvGrpSpPr>
            <p:nvPr/>
          </p:nvGrpSpPr>
          <p:grpSpPr bwMode="auto">
            <a:xfrm>
              <a:off x="1104" y="0"/>
              <a:ext cx="4656" cy="3168"/>
              <a:chOff x="1440" y="96"/>
              <a:chExt cx="4320" cy="2832"/>
            </a:xfrm>
          </p:grpSpPr>
          <p:sp>
            <p:nvSpPr>
              <p:cNvPr id="8201" name="Line 9"/>
              <p:cNvSpPr>
                <a:spLocks noChangeShapeType="1"/>
              </p:cNvSpPr>
              <p:nvPr/>
            </p:nvSpPr>
            <p:spPr bwMode="auto">
              <a:xfrm>
                <a:off x="2160" y="240"/>
                <a:ext cx="0" cy="18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2" name="Line 10"/>
              <p:cNvSpPr>
                <a:spLocks noChangeShapeType="1"/>
              </p:cNvSpPr>
              <p:nvPr/>
            </p:nvSpPr>
            <p:spPr bwMode="auto">
              <a:xfrm>
                <a:off x="2160" y="240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3" name="Line 11"/>
              <p:cNvSpPr>
                <a:spLocks noChangeShapeType="1"/>
              </p:cNvSpPr>
              <p:nvPr/>
            </p:nvSpPr>
            <p:spPr bwMode="auto">
              <a:xfrm>
                <a:off x="4032" y="240"/>
                <a:ext cx="0" cy="18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3216" y="240"/>
                <a:ext cx="0" cy="18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3216" y="672"/>
                <a:ext cx="81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6" name="Line 14"/>
              <p:cNvSpPr>
                <a:spLocks noChangeShapeType="1"/>
              </p:cNvSpPr>
              <p:nvPr/>
            </p:nvSpPr>
            <p:spPr bwMode="auto">
              <a:xfrm flipH="1">
                <a:off x="1776" y="2112"/>
                <a:ext cx="38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7" name="Line 15"/>
              <p:cNvSpPr>
                <a:spLocks noChangeShapeType="1"/>
              </p:cNvSpPr>
              <p:nvPr/>
            </p:nvSpPr>
            <p:spPr bwMode="auto">
              <a:xfrm>
                <a:off x="2160" y="2112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8" name="Line 16"/>
              <p:cNvSpPr>
                <a:spLocks noChangeShapeType="1"/>
              </p:cNvSpPr>
              <p:nvPr/>
            </p:nvSpPr>
            <p:spPr bwMode="auto">
              <a:xfrm flipH="1">
                <a:off x="3792" y="2112"/>
                <a:ext cx="24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9" name="Line 17"/>
              <p:cNvSpPr>
                <a:spLocks noChangeShapeType="1"/>
              </p:cNvSpPr>
              <p:nvPr/>
            </p:nvSpPr>
            <p:spPr bwMode="auto">
              <a:xfrm>
                <a:off x="1776" y="2256"/>
                <a:ext cx="201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0" name="Line 18"/>
              <p:cNvSpPr>
                <a:spLocks noChangeShapeType="1"/>
              </p:cNvSpPr>
              <p:nvPr/>
            </p:nvSpPr>
            <p:spPr bwMode="auto">
              <a:xfrm>
                <a:off x="4032" y="2112"/>
                <a:ext cx="0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1" name="Line 19"/>
              <p:cNvSpPr>
                <a:spLocks noChangeShapeType="1"/>
              </p:cNvSpPr>
              <p:nvPr/>
            </p:nvSpPr>
            <p:spPr bwMode="auto">
              <a:xfrm flipV="1">
                <a:off x="4032" y="2544"/>
                <a:ext cx="816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2" name="Line 20"/>
              <p:cNvSpPr>
                <a:spLocks noChangeShapeType="1"/>
              </p:cNvSpPr>
              <p:nvPr/>
            </p:nvSpPr>
            <p:spPr bwMode="auto">
              <a:xfrm>
                <a:off x="4848" y="2544"/>
                <a:ext cx="91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3" name="Line 21"/>
              <p:cNvSpPr>
                <a:spLocks noChangeShapeType="1"/>
              </p:cNvSpPr>
              <p:nvPr/>
            </p:nvSpPr>
            <p:spPr bwMode="auto">
              <a:xfrm>
                <a:off x="1776" y="2256"/>
                <a:ext cx="0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4" name="Line 22"/>
              <p:cNvSpPr>
                <a:spLocks noChangeShapeType="1"/>
              </p:cNvSpPr>
              <p:nvPr/>
            </p:nvSpPr>
            <p:spPr bwMode="auto">
              <a:xfrm>
                <a:off x="1776" y="2304"/>
                <a:ext cx="201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5" name="Line 23"/>
              <p:cNvSpPr>
                <a:spLocks noChangeShapeType="1"/>
              </p:cNvSpPr>
              <p:nvPr/>
            </p:nvSpPr>
            <p:spPr bwMode="auto">
              <a:xfrm flipV="1">
                <a:off x="3792" y="2160"/>
                <a:ext cx="24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6" name="Line 24"/>
              <p:cNvSpPr>
                <a:spLocks noChangeShapeType="1"/>
              </p:cNvSpPr>
              <p:nvPr/>
            </p:nvSpPr>
            <p:spPr bwMode="auto">
              <a:xfrm flipH="1">
                <a:off x="2160" y="2736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7" name="Line 25"/>
              <p:cNvSpPr>
                <a:spLocks noChangeShapeType="1"/>
              </p:cNvSpPr>
              <p:nvPr/>
            </p:nvSpPr>
            <p:spPr bwMode="auto">
              <a:xfrm>
                <a:off x="2160" y="2304"/>
                <a:ext cx="0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8" name="Line 26"/>
              <p:cNvSpPr>
                <a:spLocks noChangeShapeType="1"/>
              </p:cNvSpPr>
              <p:nvPr/>
            </p:nvSpPr>
            <p:spPr bwMode="auto">
              <a:xfrm flipH="1">
                <a:off x="1440" y="2736"/>
                <a:ext cx="72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9" name="Line 27"/>
              <p:cNvSpPr>
                <a:spLocks noChangeShapeType="1"/>
              </p:cNvSpPr>
              <p:nvPr/>
            </p:nvSpPr>
            <p:spPr bwMode="auto">
              <a:xfrm flipV="1">
                <a:off x="4032" y="96"/>
                <a:ext cx="86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0" name="Line 28"/>
              <p:cNvSpPr>
                <a:spLocks noChangeShapeType="1"/>
              </p:cNvSpPr>
              <p:nvPr/>
            </p:nvSpPr>
            <p:spPr bwMode="auto">
              <a:xfrm>
                <a:off x="4896" y="96"/>
                <a:ext cx="86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8197" name="Picture 5" descr="MCj0251701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" y="1545"/>
              <a:ext cx="1310" cy="1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8" name="Picture 6" descr="MCj0322823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4" y="694"/>
              <a:ext cx="1516" cy="2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9" name="Picture 7" descr="MCj0322804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432"/>
              <a:ext cx="1557" cy="2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22" name="Picture 30" descr="MCj0379785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52" y="2352"/>
              <a:ext cx="1200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23" name="Picture 31" descr="MCj0379785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8" y="3029"/>
              <a:ext cx="1536" cy="1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24" name="Picture 32" descr="MCj0379785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76" y="3029"/>
              <a:ext cx="1536" cy="1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2105</TotalTime>
  <Words>289</Words>
  <Application>Microsoft Office PowerPoint</Application>
  <PresentationFormat>Экран (4:3)</PresentationFormat>
  <Paragraphs>105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2" baseType="lpstr">
      <vt:lpstr>Arial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Valera</dc:creator>
  <cp:lastModifiedBy>Valera</cp:lastModifiedBy>
  <cp:revision>32</cp:revision>
  <cp:lastPrinted>1601-01-01T00:00:00Z</cp:lastPrinted>
  <dcterms:created xsi:type="dcterms:W3CDTF">1601-01-01T00:00:00Z</dcterms:created>
  <dcterms:modified xsi:type="dcterms:W3CDTF">2012-11-27T16:02:57Z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