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7" r:id="rId8"/>
    <p:sldId id="264" r:id="rId9"/>
    <p:sldId id="265" r:id="rId10"/>
    <p:sldId id="266" r:id="rId11"/>
    <p:sldId id="259" r:id="rId12"/>
    <p:sldId id="260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12.03.2012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12.03.2012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12.03.2012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12.03.2012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«Арт-терапия в работе с дошкольниками</a:t>
            </a:r>
            <a:r>
              <a:rPr lang="ru-RU" b="1" dirty="0" smtClean="0"/>
              <a:t>»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(выступление из опыта работы на районном конкурсе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«Эстафета педагогического мастерства»)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581128"/>
            <a:ext cx="7992888" cy="2016224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Подготовил</a:t>
            </a:r>
            <a:endParaRPr lang="ru-RU" sz="3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педагог-психолог</a:t>
            </a:r>
            <a:endParaRPr lang="ru-RU" sz="3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МОУ 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Прогимназия</a:t>
            </a:r>
          </a:p>
          <a:p>
            <a:pPr algn="r"/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Морозова 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Н.В.</a:t>
            </a:r>
          </a:p>
          <a:p>
            <a:pPr algn="r"/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/>
            <a:r>
              <a:rPr lang="ru-RU" dirty="0"/>
              <a:t> </a:t>
            </a: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0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азвитие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сенсорно-моторной сферы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свободные движения  по песку сверху вниз, слева направо, 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правильно брать песок, открывать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закрывать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ладошку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просто сыпать песок через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кулачок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«Трудная дорога». Нужно провести пальцем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песку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волнистую линию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«Следы на песке». Сухой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мокрый песок,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оставляем следы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делаем выводы.</a:t>
            </a:r>
          </a:p>
          <a:p>
            <a:pPr marL="0" indent="0">
              <a:buFont typeface="Arial" pitchFamily="34" charset="0"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2011\Desktop\DSC083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1628800"/>
            <a:ext cx="2339752" cy="172819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5" name="Рисунок 4" descr="C:\Users\2011\Desktop\DSC083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7"/>
            <a:ext cx="2376264" cy="2651845"/>
          </a:xfrm>
          <a:prstGeom prst="rect">
            <a:avLst/>
          </a:prstGeom>
          <a:noFill/>
          <a:ln w="57150">
            <a:solidFill>
              <a:srgbClr val="FFC000"/>
            </a:solidFill>
            <a:prstDash val="solid"/>
          </a:ln>
        </p:spPr>
      </p:pic>
      <p:pic>
        <p:nvPicPr>
          <p:cNvPr id="6" name="Рисунок 5" descr="C:\Users\2011\Desktop\DCIM\DCIM\101MSDCF\DSC083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61048"/>
            <a:ext cx="2016224" cy="265184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7" name="Рисунок 6" descr="C:\Users\2011\Desktop\DCIM\DCIM\101MSDCF\DSC0829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3861048"/>
            <a:ext cx="1960196" cy="267968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48256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714202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Радуга». Четырьмя пальцами нарисовать по песку полукруг – радугу. А потом добавить солнце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Грустное дерево». Нарисовать ствол, опустившиеся ветки, которые или засохли, или потеряли свою листву.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Легкий ветерок».  Потихоньку дуем через трубочки для сока. Наблюдаем за песчинкам.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2011\Desktop\DCIM\DCIM\101MSDCF\DSC08362.JP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36321"/>
            <a:ext cx="2232025" cy="2447925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Рисунок 5" descr="C:\Users\2011\Desktop\DCIM\DCIM\101MSDCF\DSC0836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503" y="4359102"/>
            <a:ext cx="2397457" cy="2333198"/>
          </a:xfrm>
          <a:prstGeom prst="rect">
            <a:avLst/>
          </a:prstGeom>
          <a:noFill/>
          <a:ln w="76200">
            <a:solidFill>
              <a:schemeClr val="accent5">
                <a:lumMod val="20000"/>
                <a:lumOff val="80000"/>
              </a:schemeClr>
            </a:solidFill>
          </a:ln>
        </p:spPr>
      </p:pic>
      <p:pic>
        <p:nvPicPr>
          <p:cNvPr id="7" name="Рисунок 6" descr="H:\АРТТЕРАПИЯ В ДОУ\НА КОНКУРС\фото\DSC083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57321"/>
            <a:ext cx="2318189" cy="2680335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9" name="Рисунок 8" descr="H:\АРТТЕРАПИЯ В ДОУ\НА КОНКУРС\фото\DSC0833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481" y="4337656"/>
            <a:ext cx="2976746" cy="232238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10" name="Рисунок 9" descr="H:\АРТТЕРАПИЯ В ДОУ\НА КОНКУРС\фото\DSC0831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57320"/>
            <a:ext cx="2009775" cy="26803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7322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655664" cy="5688632"/>
          </a:xfrm>
        </p:spPr>
        <p:txBody>
          <a:bodyPr>
            <a:normAutofit/>
          </a:bodyPr>
          <a:lstStyle/>
          <a:p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- моделирование бытовых сцен, позволяющих изучать отношения в семье;</a:t>
            </a:r>
            <a:b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 работа группой, в парах, направленная на развитие коммуникативных возможностей</a:t>
            </a:r>
            <a:r>
              <a:rPr lang="ru-RU" sz="1400" dirty="0" smtClean="0">
                <a:effectLst/>
              </a:rPr>
              <a:t>;</a:t>
            </a:r>
            <a:br>
              <a:rPr lang="ru-RU" sz="1400" dirty="0" smtClean="0">
                <a:effectLst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1403648" y="332656"/>
            <a:ext cx="7575544" cy="792088"/>
          </a:xfrm>
        </p:spPr>
        <p:txBody>
          <a:bodyPr/>
          <a:lstStyle/>
          <a:p>
            <a:r>
              <a:rPr lang="ru-RU" sz="2400" b="1" dirty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Развитие эмоциональной сферы: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Объект 4" descr="H:\АРТТЕРАПИЯ В ДОУ\НА КОНКУРС\фото\DSC02506.JP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1628800"/>
            <a:ext cx="2664296" cy="18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:\АРТТЕРАПИЯ В ДОУ\НА КОНКУРС\фото\DSC0248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2664296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:\АРТТЕРАПИЯ В ДОУ\НА КОНКУРС\фото\DSC0305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37112"/>
            <a:ext cx="2448272" cy="189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:\АРТТЕРАПИЯ В ДОУ\НА КОНКУРС\фото\DSC0651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37112"/>
            <a:ext cx="2448272" cy="1865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320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4568" y="836182"/>
            <a:ext cx="74888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Процесс познания маленьким человеком окружающего мира и собственных возможностей в нем подобен сказочной дороге, полной неожиданных находок и приключений.</a:t>
            </a:r>
          </a:p>
          <a:p>
            <a:pPr marL="82296" indent="0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 проводник на этой дороге чуткий и понимающий  взрослый.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2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81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§"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Арт-терапия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метод  оказания психологической поддержки посредством художественного творчества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Арт – терапию часто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называют исцеляющим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творчеством,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потому что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оно приносит удовольствие, обучает выражать свои переживания как можно более спонтанно и произвольно.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Арт-терапия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имеет ограничений и противопоказаний. 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06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38152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</a:t>
            </a:r>
            <a:r>
              <a:rPr lang="ru-RU" b="1" dirty="0" smtClean="0"/>
              <a:t>ктуальность</a:t>
            </a:r>
            <a:r>
              <a:rPr lang="ru-RU" b="1" dirty="0"/>
              <a:t>,</a:t>
            </a:r>
            <a:r>
              <a:rPr lang="ru-RU" b="1" i="1" dirty="0"/>
              <a:t> </a:t>
            </a:r>
            <a:r>
              <a:rPr lang="ru-RU" b="1" dirty="0" smtClean="0"/>
              <a:t>новизна,  педагогическая целесообразность.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07504" y="1700808"/>
            <a:ext cx="8928992" cy="4968552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позволяет в скрытой символической форме реконструировать конфликтную травмирующую ситуацию и найти силы для  ее решения;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мягко и безболезненно помогает решать такие проблемы, которые невозможно решить через прямые указания, повторения, внушения и  тому подобное;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позволяет каждому человеку реализовать свой потенциал и прийти в результате к гармонии с собой;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ориентирована на   эмоциональное благополучие  каждого ребенка,   развитие  уверенности в себе,   создание чувства защищённости;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решает широкий спектр межличностных и внутриличностных проблем, а также вопросов, касающихся как психологического, так и физического здоровья;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является эмоционально – развивающей;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использует художественное творчество как способ психологической работы  и психологической поддержки   детей.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48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Цель использования арт-терапии: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психологического здоровья детей;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психологическая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поддержка и сопровождение детей дошкольного возраста;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привлечение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детей к активной продуктивной деятельности, способствующей  развитию всех психических процессов.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9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>Основные задачи: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5446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самопознанию ребенка, осознанию своих характерных особенностей и предпочтений;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ребенка положительному восприятию себя и   других людей;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ребенка социальную и коммуникативную  компетентность;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ребенка выражать свою любовь;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вырабатывать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ребенка положительные черты характера, способствующие лучшему взаимопониманию в процессе общения;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корректировать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нежелательные черты характера и поведения;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ребенка рефлексивным умениям;	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ребенка потребность в саморазвитии.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7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Методы арт-терапии.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47260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Музыкотерапия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специально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подобранная музыка помогает достичь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необходимый психотерапевтический эффект.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Цветотерапия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формирования гармоничного состояния</a:t>
            </a:r>
          </a:p>
          <a:p>
            <a:pPr lvl="0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Игротерапия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самый органичный способ выразить свои переживания, исследовать мир, выстро­ить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отношения.</a:t>
            </a:r>
          </a:p>
          <a:p>
            <a:pPr lvl="0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проживание и осмысление какой-либо жизненно важной ситуации,  в заданной  игровой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форме</a:t>
            </a:r>
          </a:p>
          <a:p>
            <a:pPr lvl="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Изотерапия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благотворное воздействие рисования в развивающих  и коррекционных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целях</a:t>
            </a: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5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АРТТЕРАПИЯ В ДОУ\НА КОНКУРС\фото\DSC031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4" y="241240"/>
            <a:ext cx="2613660" cy="1959610"/>
          </a:xfrm>
          <a:prstGeom prst="rect">
            <a:avLst/>
          </a:prstGeom>
          <a:noFill/>
          <a:ln w="76200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3" name="Рисунок 2" descr="H:\АРТТЕРАПИЯ В ДОУ\НА КОНКУРС\фото\IMGP07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4410">
            <a:off x="2403999" y="2543973"/>
            <a:ext cx="2157693" cy="1980544"/>
          </a:xfrm>
          <a:prstGeom prst="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H:\АРТТЕРАПИЯ В ДОУ\НА КОНКУРС\фото\DSC0187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846" y="241240"/>
            <a:ext cx="2313290" cy="2016664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H:\АРТТЕРАПИЯ В ДОУ\НА КОНКУРС\фото\DSC0773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2296">
            <a:off x="365479" y="4685532"/>
            <a:ext cx="2431553" cy="17941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6" name="Рисунок 5" descr="C:\Users\2011\Desktop\DCIM\DCIM\101MSDCF\DSC0835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6474">
            <a:off x="168721" y="2259058"/>
            <a:ext cx="2365057" cy="2016224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8" name="Рисунок 7" descr="H:\АРТТЕРАПИЯ В ДОУ\НА КОНКУРС\фото\DSC0187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9293">
            <a:off x="6696238" y="2621297"/>
            <a:ext cx="2380228" cy="210055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Рисунок 8" descr="H:\АРТТЕРАПИЯ В ДОУ\НА КОНКУРС\фото\DSC0675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5989">
            <a:off x="3564965" y="4645577"/>
            <a:ext cx="2395417" cy="180899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11" name="Рисунок 10" descr="H:\АРТТЕРАПИЯ В ДОУ\НА КОНКУРС\фото\DSC0190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0054">
            <a:off x="6138950" y="5206059"/>
            <a:ext cx="2500011" cy="177251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12" name="Рисунок 11" descr="H:\АРТТЕРАПИЯ В ДОУ\НА КОНКУРС\фото\DSC03657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245432"/>
            <a:ext cx="2164204" cy="2103448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3" name="Рисунок 12" descr="C:\Users\2011\Desktop\DCIM\101MSDCF\DSC08130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1" t="31751" b="12074"/>
          <a:stretch/>
        </p:blipFill>
        <p:spPr bwMode="auto">
          <a:xfrm rot="1294530">
            <a:off x="4701078" y="2138636"/>
            <a:ext cx="2190115" cy="201940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9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>Песочная </a:t>
            </a:r>
            <a:r>
              <a:rPr lang="ru-RU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терапия.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«Самая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лучшая игрушка для детей — кучка песка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                        Ушинский К.Д.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мелкую моторику, улучшается память, воображение, координация.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ает уникальную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возможность исследовать свой внутренний мир, ощутить чувство свободы, безопасности и самовыражения.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поглощает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негативную энергию человека, стабилизирует его эмоциональное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состояние(негативные эмоции уходят сквозь песок).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помогает рассыпать на мельчайшие песчинки образ, пугающий и травмирующий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Через нервные окончания в мозг поступают сигналы, стимулирующие его работу.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30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8856984" cy="187220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Песочная   терапия позволяет использовать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современные образовательные технологии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Технологию исследовательской деятельности: 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Технологию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Игровую технологию.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личностно-ориентированную технологию 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Технологию проблемного обучения – 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Технология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развивающего обучения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64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262</TotalTime>
  <Words>403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«Арт-терапия в работе с дошкольниками»     (выступление из опыта работы на районном конкурсе «Эстафета педагогического мастерства») </vt:lpstr>
      <vt:lpstr>Арт-терапия - это метод  оказания психологической поддержки посредством художественного творчества</vt:lpstr>
      <vt:lpstr>Актуальность, новизна,  педагогическая целесообразность.</vt:lpstr>
      <vt:lpstr>Цель использования арт-терапии: </vt:lpstr>
      <vt:lpstr>Основные задачи: </vt:lpstr>
      <vt:lpstr>Методы арт-терапии. </vt:lpstr>
      <vt:lpstr>Презентация PowerPoint</vt:lpstr>
      <vt:lpstr>Песочная терапия.    «Самая лучшая игрушка для детей — кучка песка»                         Ушинский К.Д.</vt:lpstr>
      <vt:lpstr> Песочная   терапия позволяет использовать современные образовательные технологии</vt:lpstr>
      <vt:lpstr>Развитие сенсорно-моторной сферы </vt:lpstr>
      <vt:lpstr>- «Радуга». Четырьмя пальцами нарисовать по песку полукруг – радугу. А потом добавить солнце. - «Грустное дерево». Нарисовать ствол, опустившиеся ветки, которые или засохли, или потеряли свою листву.  - «Легкий ветерок».  Потихоньку дуем через трубочки для сока. Наблюдаем за песчинкам.  </vt:lpstr>
      <vt:lpstr>- моделирование бытовых сцен, позволяющих изучать отношения в семье;     -  работа группой, в парах, направленная на развитие коммуникативных возможностей; </vt:lpstr>
      <vt:lpstr> 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2011</dc:creator>
  <cp:lastModifiedBy>2011</cp:lastModifiedBy>
  <cp:revision>22</cp:revision>
  <dcterms:created xsi:type="dcterms:W3CDTF">2012-02-26T11:27:06Z</dcterms:created>
  <dcterms:modified xsi:type="dcterms:W3CDTF">2012-03-12T12:33:31Z</dcterms:modified>
</cp:coreProperties>
</file>