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3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детей-инвалидов в РФ</c:v>
                </c:pt>
              </c:strCache>
            </c:strRef>
          </c:tx>
          <c:explosion val="25"/>
          <c:dPt>
            <c:idx val="1"/>
            <c:explosion val="26"/>
          </c:dPt>
          <c:cat>
            <c:strRef>
              <c:f>Лист1!$A$2:$A$4</c:f>
              <c:strCache>
                <c:ptCount val="3"/>
                <c:pt idx="0">
                  <c:v>Дети 10-14 лет</c:v>
                </c:pt>
                <c:pt idx="1">
                  <c:v>Дети 5-9 лет</c:v>
                </c:pt>
                <c:pt idx="2">
                  <c:v>Дети до 4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41.1</c:v>
                </c:pt>
                <c:pt idx="1">
                  <c:v>29.4</c:v>
                </c:pt>
                <c:pt idx="2">
                  <c:v>14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68B6C-F08F-44BB-89BB-BCFE907EB75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73721E-1E7C-419E-9ED4-462A1024F6FC}">
      <dgm:prSet phldrT="[Текст]" custT="1"/>
      <dgm:spPr>
        <a:solidFill>
          <a:schemeClr val="accent4">
            <a:lumMod val="75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2000" dirty="0" smtClean="0"/>
            <a:t>Социальная реабилитация детей-инвалидов</a:t>
          </a:r>
        </a:p>
      </dgm:t>
    </dgm:pt>
    <dgm:pt modelId="{E890BF3C-8A96-4B2E-AC49-24480BFC1D15}" type="parTrans" cxnId="{4D855E8D-18E4-4C55-9CF2-AE184528B4E6}">
      <dgm:prSet/>
      <dgm:spPr/>
      <dgm:t>
        <a:bodyPr/>
        <a:lstStyle/>
        <a:p>
          <a:endParaRPr lang="ru-RU"/>
        </a:p>
      </dgm:t>
    </dgm:pt>
    <dgm:pt modelId="{EB492E5A-6002-4767-A138-4FE65A055EBB}" type="sibTrans" cxnId="{4D855E8D-18E4-4C55-9CF2-AE184528B4E6}">
      <dgm:prSet/>
      <dgm:spPr/>
      <dgm:t>
        <a:bodyPr/>
        <a:lstStyle/>
        <a:p>
          <a:endParaRPr lang="ru-RU"/>
        </a:p>
      </dgm:t>
    </dgm:pt>
    <dgm:pt modelId="{2B873D0A-A3B7-42E2-91CD-280E73DC3135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ru-RU" sz="2400" dirty="0" smtClean="0"/>
            <a:t>Органы образования</a:t>
          </a:r>
          <a:endParaRPr lang="ru-RU" sz="2400" dirty="0"/>
        </a:p>
      </dgm:t>
    </dgm:pt>
    <dgm:pt modelId="{27C172B7-A18D-4EE5-9631-A34453CDC2BB}" type="parTrans" cxnId="{F1700750-D91B-4F2C-8B17-5356C4B1F4A3}">
      <dgm:prSet/>
      <dgm:spPr/>
      <dgm:t>
        <a:bodyPr/>
        <a:lstStyle/>
        <a:p>
          <a:endParaRPr lang="ru-RU"/>
        </a:p>
      </dgm:t>
    </dgm:pt>
    <dgm:pt modelId="{9421232B-6AFC-4D5B-8143-51218A817483}" type="sibTrans" cxnId="{F1700750-D91B-4F2C-8B17-5356C4B1F4A3}">
      <dgm:prSet/>
      <dgm:spPr/>
      <dgm:t>
        <a:bodyPr/>
        <a:lstStyle/>
        <a:p>
          <a:endParaRPr lang="ru-RU"/>
        </a:p>
      </dgm:t>
    </dgm:pt>
    <dgm:pt modelId="{D536C614-929A-4EAF-ADF8-C1EA0DB732CC}">
      <dgm:prSet phldrT="[Текст]" custT="1"/>
      <dgm:spPr>
        <a:solidFill>
          <a:schemeClr val="accent2">
            <a:lumMod val="7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2400" dirty="0" smtClean="0"/>
            <a:t>Органы здравоохранения</a:t>
          </a:r>
          <a:endParaRPr lang="ru-RU" sz="2400" dirty="0"/>
        </a:p>
      </dgm:t>
    </dgm:pt>
    <dgm:pt modelId="{492606F7-CE16-4D82-B635-CE08EAA463C6}" type="parTrans" cxnId="{9FBA3AE5-1890-4005-8856-EC7CEC217C67}">
      <dgm:prSet/>
      <dgm:spPr/>
      <dgm:t>
        <a:bodyPr/>
        <a:lstStyle/>
        <a:p>
          <a:endParaRPr lang="ru-RU"/>
        </a:p>
      </dgm:t>
    </dgm:pt>
    <dgm:pt modelId="{3F5B2571-4C05-4513-83C8-4740AD077B34}" type="sibTrans" cxnId="{9FBA3AE5-1890-4005-8856-EC7CEC217C67}">
      <dgm:prSet/>
      <dgm:spPr/>
      <dgm:t>
        <a:bodyPr/>
        <a:lstStyle/>
        <a:p>
          <a:endParaRPr lang="ru-RU"/>
        </a:p>
      </dgm:t>
    </dgm:pt>
    <dgm:pt modelId="{7936B50D-19BB-4F4B-AFA9-E2D850ACE1E6}">
      <dgm:prSet phldrT="[Текст]" custT="1"/>
      <dgm:spPr>
        <a:solidFill>
          <a:srgbClr val="FF0000"/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2400" dirty="0" smtClean="0"/>
            <a:t>Органы соц. защиты</a:t>
          </a:r>
          <a:endParaRPr lang="ru-RU" sz="2400" dirty="0"/>
        </a:p>
      </dgm:t>
    </dgm:pt>
    <dgm:pt modelId="{BFAEE143-4989-4A0D-83A2-EB54410DE9AF}" type="parTrans" cxnId="{212040E0-9E79-40FA-91A6-A6165E65243E}">
      <dgm:prSet/>
      <dgm:spPr/>
      <dgm:t>
        <a:bodyPr/>
        <a:lstStyle/>
        <a:p>
          <a:endParaRPr lang="ru-RU"/>
        </a:p>
      </dgm:t>
    </dgm:pt>
    <dgm:pt modelId="{8DC5E24C-3C93-4223-93EF-6C0B4D093498}" type="sibTrans" cxnId="{212040E0-9E79-40FA-91A6-A6165E65243E}">
      <dgm:prSet/>
      <dgm:spPr/>
      <dgm:t>
        <a:bodyPr/>
        <a:lstStyle/>
        <a:p>
          <a:endParaRPr lang="ru-RU"/>
        </a:p>
      </dgm:t>
    </dgm:pt>
    <dgm:pt modelId="{3C59499C-7DBD-4C64-BE5B-130075307BBE}">
      <dgm:prSet phldrT="[Текст]"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3200" dirty="0" smtClean="0"/>
            <a:t>Юристы</a:t>
          </a:r>
          <a:endParaRPr lang="ru-RU" sz="3200" dirty="0"/>
        </a:p>
      </dgm:t>
    </dgm:pt>
    <dgm:pt modelId="{23A87968-A398-4686-9A73-EA301A0CBAE4}" type="parTrans" cxnId="{B5A7FBA1-899C-49F9-B9A8-7923BE230161}">
      <dgm:prSet/>
      <dgm:spPr/>
      <dgm:t>
        <a:bodyPr/>
        <a:lstStyle/>
        <a:p>
          <a:endParaRPr lang="ru-RU"/>
        </a:p>
      </dgm:t>
    </dgm:pt>
    <dgm:pt modelId="{4C8BC98B-7FAF-402A-B098-A133563719F9}" type="sibTrans" cxnId="{B5A7FBA1-899C-49F9-B9A8-7923BE230161}">
      <dgm:prSet/>
      <dgm:spPr/>
      <dgm:t>
        <a:bodyPr/>
        <a:lstStyle/>
        <a:p>
          <a:endParaRPr lang="ru-RU"/>
        </a:p>
      </dgm:t>
    </dgm:pt>
    <dgm:pt modelId="{55FB48AE-F2D9-48AF-B480-60DBD91B23A8}">
      <dgm:prSet phldrT="[Текст]" custT="1"/>
      <dgm:spPr>
        <a:solidFill>
          <a:srgbClr val="00B0F0"/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ru-RU" sz="2000" dirty="0" smtClean="0"/>
            <a:t>Благотворительные организации</a:t>
          </a:r>
          <a:endParaRPr lang="ru-RU" sz="2000" dirty="0"/>
        </a:p>
      </dgm:t>
    </dgm:pt>
    <dgm:pt modelId="{543A2867-F8AA-413E-86BE-293CD4EB88D7}" type="parTrans" cxnId="{79EA27EB-0F50-423C-8141-F42C99F5117B}">
      <dgm:prSet/>
      <dgm:spPr/>
      <dgm:t>
        <a:bodyPr/>
        <a:lstStyle/>
        <a:p>
          <a:endParaRPr lang="ru-RU"/>
        </a:p>
      </dgm:t>
    </dgm:pt>
    <dgm:pt modelId="{2BE21C3D-6289-4B71-86C4-95B450888BD0}" type="sibTrans" cxnId="{79EA27EB-0F50-423C-8141-F42C99F5117B}">
      <dgm:prSet/>
      <dgm:spPr/>
      <dgm:t>
        <a:bodyPr/>
        <a:lstStyle/>
        <a:p>
          <a:endParaRPr lang="ru-RU"/>
        </a:p>
      </dgm:t>
    </dgm:pt>
    <dgm:pt modelId="{F4BCB8DA-42F4-4EEE-AC9E-C18705C864B2}">
      <dgm:prSet phldrT="[Текст]" custT="1"/>
      <dgm:spPr>
        <a:solidFill>
          <a:schemeClr val="accent3">
            <a:lumMod val="75000"/>
          </a:schemeClr>
        </a:solidFill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ru-RU" sz="2800" dirty="0" smtClean="0">
              <a:solidFill>
                <a:schemeClr val="bg1"/>
              </a:solidFill>
            </a:rPr>
            <a:t>Законы Р.Ф</a:t>
          </a:r>
          <a:r>
            <a:rPr lang="ru-RU" sz="1050" dirty="0" smtClean="0">
              <a:solidFill>
                <a:schemeClr val="bg1"/>
              </a:solidFill>
            </a:rPr>
            <a:t>.</a:t>
          </a:r>
          <a:endParaRPr lang="ru-RU" sz="1050" dirty="0">
            <a:solidFill>
              <a:schemeClr val="bg1"/>
            </a:solidFill>
          </a:endParaRPr>
        </a:p>
      </dgm:t>
    </dgm:pt>
    <dgm:pt modelId="{4D2041D5-02C4-41C3-83EC-9B0244E0F343}" type="parTrans" cxnId="{AA9DC067-2ED6-449D-8B8F-F64E59A22EF8}">
      <dgm:prSet/>
      <dgm:spPr/>
      <dgm:t>
        <a:bodyPr/>
        <a:lstStyle/>
        <a:p>
          <a:endParaRPr lang="ru-RU"/>
        </a:p>
      </dgm:t>
    </dgm:pt>
    <dgm:pt modelId="{CBE210A6-5CF6-495B-BA53-66EE313A982A}" type="sibTrans" cxnId="{AA9DC067-2ED6-449D-8B8F-F64E59A22EF8}">
      <dgm:prSet/>
      <dgm:spPr/>
      <dgm:t>
        <a:bodyPr/>
        <a:lstStyle/>
        <a:p>
          <a:endParaRPr lang="ru-RU"/>
        </a:p>
      </dgm:t>
    </dgm:pt>
    <dgm:pt modelId="{2EFE7D6A-5441-42DE-AA49-0392B77515E2}">
      <dgm:prSet phldrT="[Текст]" custT="1"/>
      <dgm:spPr>
        <a:solidFill>
          <a:srgbClr val="92D05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3200" dirty="0" smtClean="0"/>
            <a:t>Льготы</a:t>
          </a:r>
          <a:endParaRPr lang="ru-RU" sz="3200" dirty="0"/>
        </a:p>
      </dgm:t>
    </dgm:pt>
    <dgm:pt modelId="{5B39F376-4D1A-4BCA-B42E-A8CE8B59DD9C}" type="parTrans" cxnId="{197B2CFD-423A-47C5-A2C7-6D3FDFADE23E}">
      <dgm:prSet/>
      <dgm:spPr/>
      <dgm:t>
        <a:bodyPr/>
        <a:lstStyle/>
        <a:p>
          <a:endParaRPr lang="ru-RU"/>
        </a:p>
      </dgm:t>
    </dgm:pt>
    <dgm:pt modelId="{D7E65976-B3B0-4DB1-8AC4-D34F5A75E992}" type="sibTrans" cxnId="{197B2CFD-423A-47C5-A2C7-6D3FDFADE23E}">
      <dgm:prSet/>
      <dgm:spPr/>
      <dgm:t>
        <a:bodyPr/>
        <a:lstStyle/>
        <a:p>
          <a:endParaRPr lang="ru-RU"/>
        </a:p>
      </dgm:t>
    </dgm:pt>
    <dgm:pt modelId="{275532A3-0C84-4D73-9F46-228AD962AF0E}">
      <dgm:prSet phldrT="[Текст]" custT="1"/>
      <dgm:spPr>
        <a:solidFill>
          <a:srgbClr val="FFFF00"/>
        </a:solidFill>
        <a:ln>
          <a:solidFill>
            <a:schemeClr val="tx1">
              <a:lumMod val="85000"/>
              <a:lumOff val="15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Соседи и аналогичные семьи</a:t>
          </a:r>
          <a:endParaRPr lang="ru-RU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8C18CE0-7411-4E8F-ADCC-DEAB5BFF1EC6}" type="parTrans" cxnId="{9C17A41C-B92C-4726-ABC1-0A8A077A5E90}">
      <dgm:prSet/>
      <dgm:spPr/>
      <dgm:t>
        <a:bodyPr/>
        <a:lstStyle/>
        <a:p>
          <a:endParaRPr lang="ru-RU"/>
        </a:p>
      </dgm:t>
    </dgm:pt>
    <dgm:pt modelId="{F3638840-12CC-443E-A008-2B3BE27BDAC8}" type="sibTrans" cxnId="{9C17A41C-B92C-4726-ABC1-0A8A077A5E90}">
      <dgm:prSet/>
      <dgm:spPr/>
      <dgm:t>
        <a:bodyPr/>
        <a:lstStyle/>
        <a:p>
          <a:endParaRPr lang="ru-RU"/>
        </a:p>
      </dgm:t>
    </dgm:pt>
    <dgm:pt modelId="{CC9056EE-39CE-4B98-B121-3A20FAE757C5}">
      <dgm:prSet phldrT="[Текст]"/>
      <dgm:spPr/>
      <dgm:t>
        <a:bodyPr/>
        <a:lstStyle/>
        <a:p>
          <a:endParaRPr lang="ru-RU" dirty="0"/>
        </a:p>
      </dgm:t>
    </dgm:pt>
    <dgm:pt modelId="{54EB2D55-CA1D-4B74-BD11-62DF8E22E928}" type="parTrans" cxnId="{04C4F377-D932-4296-A2AA-83EABB668772}">
      <dgm:prSet/>
      <dgm:spPr/>
      <dgm:t>
        <a:bodyPr/>
        <a:lstStyle/>
        <a:p>
          <a:endParaRPr lang="ru-RU"/>
        </a:p>
      </dgm:t>
    </dgm:pt>
    <dgm:pt modelId="{F5C7E4C5-BE6A-488C-8AD9-DFD8503050D0}" type="sibTrans" cxnId="{04C4F377-D932-4296-A2AA-83EABB668772}">
      <dgm:prSet/>
      <dgm:spPr/>
      <dgm:t>
        <a:bodyPr/>
        <a:lstStyle/>
        <a:p>
          <a:endParaRPr lang="ru-RU"/>
        </a:p>
      </dgm:t>
    </dgm:pt>
    <dgm:pt modelId="{54F06016-A291-4CBE-89DB-E97F839AD701}" type="pres">
      <dgm:prSet presAssocID="{8F468B6C-F08F-44BB-89BB-BCFE907EB7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04B544-C41C-42BE-8775-A1F737A311A1}" type="pres">
      <dgm:prSet presAssocID="{C273721E-1E7C-419E-9ED4-462A1024F6FC}" presName="centerShape" presStyleLbl="node0" presStyleIdx="0" presStyleCnt="1" custScaleX="151529" custScaleY="149004"/>
      <dgm:spPr/>
      <dgm:t>
        <a:bodyPr/>
        <a:lstStyle/>
        <a:p>
          <a:endParaRPr lang="ru-RU"/>
        </a:p>
      </dgm:t>
    </dgm:pt>
    <dgm:pt modelId="{018ABA80-851A-44BF-AEA6-818FD3D3B674}" type="pres">
      <dgm:prSet presAssocID="{27C172B7-A18D-4EE5-9631-A34453CDC2BB}" presName="parTrans" presStyleLbl="sibTrans2D1" presStyleIdx="0" presStyleCnt="8"/>
      <dgm:spPr/>
      <dgm:t>
        <a:bodyPr/>
        <a:lstStyle/>
        <a:p>
          <a:endParaRPr lang="ru-RU"/>
        </a:p>
      </dgm:t>
    </dgm:pt>
    <dgm:pt modelId="{EB3DDAD3-FD1B-407F-87B5-563DFD92492B}" type="pres">
      <dgm:prSet presAssocID="{27C172B7-A18D-4EE5-9631-A34453CDC2BB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20969B70-B84C-4C67-A01D-1156E61D4EBA}" type="pres">
      <dgm:prSet presAssocID="{2B873D0A-A3B7-42E2-91CD-280E73DC3135}" presName="node" presStyleLbl="node1" presStyleIdx="0" presStyleCnt="8" custScaleX="125422" custScaleY="107356" custRadScaleRad="112290" custRadScaleInc="-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D36C5-F074-45FD-AC05-B3D21CB4F821}" type="pres">
      <dgm:prSet presAssocID="{492606F7-CE16-4D82-B635-CE08EAA463C6}" presName="parTrans" presStyleLbl="sibTrans2D1" presStyleIdx="1" presStyleCnt="8"/>
      <dgm:spPr/>
      <dgm:t>
        <a:bodyPr/>
        <a:lstStyle/>
        <a:p>
          <a:endParaRPr lang="ru-RU"/>
        </a:p>
      </dgm:t>
    </dgm:pt>
    <dgm:pt modelId="{DCB2A42A-320A-4581-9064-203A05E48E18}" type="pres">
      <dgm:prSet presAssocID="{492606F7-CE16-4D82-B635-CE08EAA463C6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D06DC9F2-6389-4237-8E1B-ACDA3701C542}" type="pres">
      <dgm:prSet presAssocID="{D536C614-929A-4EAF-ADF8-C1EA0DB732CC}" presName="node" presStyleLbl="node1" presStyleIdx="1" presStyleCnt="8" custScaleX="167681" custScaleY="153724" custRadScaleRad="133674" custRadScaleInc="283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747E9-4503-46E6-827C-2548139DAAE4}" type="pres">
      <dgm:prSet presAssocID="{BFAEE143-4989-4A0D-83A2-EB54410DE9AF}" presName="parTrans" presStyleLbl="sibTrans2D1" presStyleIdx="2" presStyleCnt="8"/>
      <dgm:spPr/>
      <dgm:t>
        <a:bodyPr/>
        <a:lstStyle/>
        <a:p>
          <a:endParaRPr lang="ru-RU"/>
        </a:p>
      </dgm:t>
    </dgm:pt>
    <dgm:pt modelId="{6B731820-82BE-42BD-9153-CFDAE9B8E351}" type="pres">
      <dgm:prSet presAssocID="{BFAEE143-4989-4A0D-83A2-EB54410DE9AF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88BCA091-EDE7-4662-B72B-ED7CCAED5E8D}" type="pres">
      <dgm:prSet presAssocID="{7936B50D-19BB-4F4B-AFA9-E2D850ACE1E6}" presName="node" presStyleLbl="node1" presStyleIdx="2" presStyleCnt="8" custScaleX="147802" custScaleY="119120" custRadScaleRad="134368" custRadScaleInc="6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43021-C7B7-44F3-81D9-74157AE47330}" type="pres">
      <dgm:prSet presAssocID="{23A87968-A398-4686-9A73-EA301A0CBAE4}" presName="parTrans" presStyleLbl="sibTrans2D1" presStyleIdx="3" presStyleCnt="8"/>
      <dgm:spPr/>
      <dgm:t>
        <a:bodyPr/>
        <a:lstStyle/>
        <a:p>
          <a:endParaRPr lang="ru-RU"/>
        </a:p>
      </dgm:t>
    </dgm:pt>
    <dgm:pt modelId="{0568FCB7-F9F3-4EB6-9BC6-33168DEAA0D2}" type="pres">
      <dgm:prSet presAssocID="{23A87968-A398-4686-9A73-EA301A0CBAE4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8F12C8F1-E5E1-4899-AC8F-74DE2340B272}" type="pres">
      <dgm:prSet presAssocID="{3C59499C-7DBD-4C64-BE5B-130075307BBE}" presName="node" presStyleLbl="node1" presStyleIdx="3" presStyleCnt="8" custScaleX="153343" custScaleY="148561" custRadScaleRad="131656" custRadScaleInc="-24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AF49F-2E7B-408B-AF5E-23D9C1C3D9AF}" type="pres">
      <dgm:prSet presAssocID="{543A2867-F8AA-413E-86BE-293CD4EB88D7}" presName="parTrans" presStyleLbl="sibTrans2D1" presStyleIdx="4" presStyleCnt="8"/>
      <dgm:spPr/>
      <dgm:t>
        <a:bodyPr/>
        <a:lstStyle/>
        <a:p>
          <a:endParaRPr lang="ru-RU"/>
        </a:p>
      </dgm:t>
    </dgm:pt>
    <dgm:pt modelId="{A76F9467-8443-4FB7-BF79-1AD81C1CBC4A}" type="pres">
      <dgm:prSet presAssocID="{543A2867-F8AA-413E-86BE-293CD4EB88D7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831D499E-677E-4072-BC92-CD23388D26A2}" type="pres">
      <dgm:prSet presAssocID="{55FB48AE-F2D9-48AF-B480-60DBD91B23A8}" presName="node" presStyleLbl="node1" presStyleIdx="4" presStyleCnt="8" custScaleX="143019" custScaleY="123517" custRadScaleRad="99750" custRadScaleInc="2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C7BDF-DF7A-41A3-BD67-54DB3D06C61C}" type="pres">
      <dgm:prSet presAssocID="{4D2041D5-02C4-41C3-83EC-9B0244E0F343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1F122A7-309F-4FF6-A537-2E06727F0F65}" type="pres">
      <dgm:prSet presAssocID="{4D2041D5-02C4-41C3-83EC-9B0244E0F343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B4519C29-C905-4A64-89DB-A0F40314F568}" type="pres">
      <dgm:prSet presAssocID="{F4BCB8DA-42F4-4EEE-AC9E-C18705C864B2}" presName="node" presStyleLbl="node1" presStyleIdx="5" presStyleCnt="8" custScaleX="152580" custScaleY="145603" custRadScaleRad="136502" custRadScaleInc="314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F06C4-D044-45B6-ACEC-B59A922ADB70}" type="pres">
      <dgm:prSet presAssocID="{5B39F376-4D1A-4BCA-B42E-A8CE8B59DD9C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6A6DB8C-6B3C-4411-8D33-29F8C60A7534}" type="pres">
      <dgm:prSet presAssocID="{5B39F376-4D1A-4BCA-B42E-A8CE8B59DD9C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36F0E1CF-1D04-4194-B2FE-2FA3B50F29F1}" type="pres">
      <dgm:prSet presAssocID="{2EFE7D6A-5441-42DE-AA49-0392B77515E2}" presName="node" presStyleLbl="node1" presStyleIdx="6" presStyleCnt="8" custScaleX="143781" custScaleY="112521" custRadScaleRad="125734" custRadScaleInc="11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2D9F2-9802-4C7B-939E-EF43103444DD}" type="pres">
      <dgm:prSet presAssocID="{08C18CE0-7411-4E8F-ADCC-DEAB5BFF1EC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FB986F3D-4A2B-4D37-BBFA-AAC2BC49772D}" type="pres">
      <dgm:prSet presAssocID="{08C18CE0-7411-4E8F-ADCC-DEAB5BFF1EC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E17304AD-C87D-4C17-9E3D-B04450ABCF9B}" type="pres">
      <dgm:prSet presAssocID="{275532A3-0C84-4D73-9F46-228AD962AF0E}" presName="node" presStyleLbl="node1" presStyleIdx="7" presStyleCnt="8" custScaleX="141804" custScaleY="131641" custRadScaleRad="132352" custRadScaleInc="-11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615FE5-E278-4A67-9A51-7897357F6F4A}" type="presOf" srcId="{4D2041D5-02C4-41C3-83EC-9B0244E0F343}" destId="{C1F122A7-309F-4FF6-A537-2E06727F0F65}" srcOrd="1" destOrd="0" presId="urn:microsoft.com/office/officeart/2005/8/layout/radial5"/>
    <dgm:cxn modelId="{1F1A9815-6609-4020-B727-12276492642D}" type="presOf" srcId="{4D2041D5-02C4-41C3-83EC-9B0244E0F343}" destId="{85EC7BDF-DF7A-41A3-BD67-54DB3D06C61C}" srcOrd="0" destOrd="0" presId="urn:microsoft.com/office/officeart/2005/8/layout/radial5"/>
    <dgm:cxn modelId="{566360E7-F09C-462E-841B-BF80178C3E01}" type="presOf" srcId="{492606F7-CE16-4D82-B635-CE08EAA463C6}" destId="{9ACD36C5-F074-45FD-AC05-B3D21CB4F821}" srcOrd="0" destOrd="0" presId="urn:microsoft.com/office/officeart/2005/8/layout/radial5"/>
    <dgm:cxn modelId="{9678E02A-7A92-49A0-B24E-C3A91BA5992E}" type="presOf" srcId="{543A2867-F8AA-413E-86BE-293CD4EB88D7}" destId="{DC6AF49F-2E7B-408B-AF5E-23D9C1C3D9AF}" srcOrd="0" destOrd="0" presId="urn:microsoft.com/office/officeart/2005/8/layout/radial5"/>
    <dgm:cxn modelId="{79EA27EB-0F50-423C-8141-F42C99F5117B}" srcId="{C273721E-1E7C-419E-9ED4-462A1024F6FC}" destId="{55FB48AE-F2D9-48AF-B480-60DBD91B23A8}" srcOrd="4" destOrd="0" parTransId="{543A2867-F8AA-413E-86BE-293CD4EB88D7}" sibTransId="{2BE21C3D-6289-4B71-86C4-95B450888BD0}"/>
    <dgm:cxn modelId="{4AC247D8-4618-492F-B204-713DC8C61672}" type="presOf" srcId="{8F468B6C-F08F-44BB-89BB-BCFE907EB75D}" destId="{54F06016-A291-4CBE-89DB-E97F839AD701}" srcOrd="0" destOrd="0" presId="urn:microsoft.com/office/officeart/2005/8/layout/radial5"/>
    <dgm:cxn modelId="{D7B46E6B-FC5E-4896-807E-C2117BB9F9B1}" type="presOf" srcId="{2B873D0A-A3B7-42E2-91CD-280E73DC3135}" destId="{20969B70-B84C-4C67-A01D-1156E61D4EBA}" srcOrd="0" destOrd="0" presId="urn:microsoft.com/office/officeart/2005/8/layout/radial5"/>
    <dgm:cxn modelId="{9C17A41C-B92C-4726-ABC1-0A8A077A5E90}" srcId="{C273721E-1E7C-419E-9ED4-462A1024F6FC}" destId="{275532A3-0C84-4D73-9F46-228AD962AF0E}" srcOrd="7" destOrd="0" parTransId="{08C18CE0-7411-4E8F-ADCC-DEAB5BFF1EC6}" sibTransId="{F3638840-12CC-443E-A008-2B3BE27BDAC8}"/>
    <dgm:cxn modelId="{3EA5A35A-6610-4967-81C4-0DB47FB952AA}" type="presOf" srcId="{5B39F376-4D1A-4BCA-B42E-A8CE8B59DD9C}" destId="{D6A6DB8C-6B3C-4411-8D33-29F8C60A7534}" srcOrd="1" destOrd="0" presId="urn:microsoft.com/office/officeart/2005/8/layout/radial5"/>
    <dgm:cxn modelId="{CBDCCCEE-AF78-4D9A-9F22-6301A8F108F5}" type="presOf" srcId="{2EFE7D6A-5441-42DE-AA49-0392B77515E2}" destId="{36F0E1CF-1D04-4194-B2FE-2FA3B50F29F1}" srcOrd="0" destOrd="0" presId="urn:microsoft.com/office/officeart/2005/8/layout/radial5"/>
    <dgm:cxn modelId="{197B2CFD-423A-47C5-A2C7-6D3FDFADE23E}" srcId="{C273721E-1E7C-419E-9ED4-462A1024F6FC}" destId="{2EFE7D6A-5441-42DE-AA49-0392B77515E2}" srcOrd="6" destOrd="0" parTransId="{5B39F376-4D1A-4BCA-B42E-A8CE8B59DD9C}" sibTransId="{D7E65976-B3B0-4DB1-8AC4-D34F5A75E992}"/>
    <dgm:cxn modelId="{F3191A00-3058-4452-99A1-6CF966AECCD8}" type="presOf" srcId="{08C18CE0-7411-4E8F-ADCC-DEAB5BFF1EC6}" destId="{FB986F3D-4A2B-4D37-BBFA-AAC2BC49772D}" srcOrd="1" destOrd="0" presId="urn:microsoft.com/office/officeart/2005/8/layout/radial5"/>
    <dgm:cxn modelId="{B5A7FBA1-899C-49F9-B9A8-7923BE230161}" srcId="{C273721E-1E7C-419E-9ED4-462A1024F6FC}" destId="{3C59499C-7DBD-4C64-BE5B-130075307BBE}" srcOrd="3" destOrd="0" parTransId="{23A87968-A398-4686-9A73-EA301A0CBAE4}" sibTransId="{4C8BC98B-7FAF-402A-B098-A133563719F9}"/>
    <dgm:cxn modelId="{0A44B863-BD12-4B4D-9F5A-04821174E427}" type="presOf" srcId="{BFAEE143-4989-4A0D-83A2-EB54410DE9AF}" destId="{1B2747E9-4503-46E6-827C-2548139DAAE4}" srcOrd="0" destOrd="0" presId="urn:microsoft.com/office/officeart/2005/8/layout/radial5"/>
    <dgm:cxn modelId="{2EC86DC5-D361-482B-BBC2-DF49498D7896}" type="presOf" srcId="{08C18CE0-7411-4E8F-ADCC-DEAB5BFF1EC6}" destId="{8FD2D9F2-9802-4C7B-939E-EF43103444DD}" srcOrd="0" destOrd="0" presId="urn:microsoft.com/office/officeart/2005/8/layout/radial5"/>
    <dgm:cxn modelId="{4D855E8D-18E4-4C55-9CF2-AE184528B4E6}" srcId="{8F468B6C-F08F-44BB-89BB-BCFE907EB75D}" destId="{C273721E-1E7C-419E-9ED4-462A1024F6FC}" srcOrd="0" destOrd="0" parTransId="{E890BF3C-8A96-4B2E-AC49-24480BFC1D15}" sibTransId="{EB492E5A-6002-4767-A138-4FE65A055EBB}"/>
    <dgm:cxn modelId="{0CE53D7A-2E9A-4AD8-967B-8586E305C1AF}" type="presOf" srcId="{275532A3-0C84-4D73-9F46-228AD962AF0E}" destId="{E17304AD-C87D-4C17-9E3D-B04450ABCF9B}" srcOrd="0" destOrd="0" presId="urn:microsoft.com/office/officeart/2005/8/layout/radial5"/>
    <dgm:cxn modelId="{F43D7682-65DA-419F-BF2C-1108E92B4C0F}" type="presOf" srcId="{F4BCB8DA-42F4-4EEE-AC9E-C18705C864B2}" destId="{B4519C29-C905-4A64-89DB-A0F40314F568}" srcOrd="0" destOrd="0" presId="urn:microsoft.com/office/officeart/2005/8/layout/radial5"/>
    <dgm:cxn modelId="{E3005AA8-9774-4951-BB1A-F96D86D339BF}" type="presOf" srcId="{C273721E-1E7C-419E-9ED4-462A1024F6FC}" destId="{1304B544-C41C-42BE-8775-A1F737A311A1}" srcOrd="0" destOrd="0" presId="urn:microsoft.com/office/officeart/2005/8/layout/radial5"/>
    <dgm:cxn modelId="{2896ABA3-69E6-4FB6-A82E-FF59539AFFD3}" type="presOf" srcId="{7936B50D-19BB-4F4B-AFA9-E2D850ACE1E6}" destId="{88BCA091-EDE7-4662-B72B-ED7CCAED5E8D}" srcOrd="0" destOrd="0" presId="urn:microsoft.com/office/officeart/2005/8/layout/radial5"/>
    <dgm:cxn modelId="{A05C796F-2A34-428E-A550-7C21B69FCB95}" type="presOf" srcId="{27C172B7-A18D-4EE5-9631-A34453CDC2BB}" destId="{EB3DDAD3-FD1B-407F-87B5-563DFD92492B}" srcOrd="1" destOrd="0" presId="urn:microsoft.com/office/officeart/2005/8/layout/radial5"/>
    <dgm:cxn modelId="{10E9AA3F-1AE8-464F-86D9-0E498954DE1A}" type="presOf" srcId="{23A87968-A398-4686-9A73-EA301A0CBAE4}" destId="{0568FCB7-F9F3-4EB6-9BC6-33168DEAA0D2}" srcOrd="1" destOrd="0" presId="urn:microsoft.com/office/officeart/2005/8/layout/radial5"/>
    <dgm:cxn modelId="{212040E0-9E79-40FA-91A6-A6165E65243E}" srcId="{C273721E-1E7C-419E-9ED4-462A1024F6FC}" destId="{7936B50D-19BB-4F4B-AFA9-E2D850ACE1E6}" srcOrd="2" destOrd="0" parTransId="{BFAEE143-4989-4A0D-83A2-EB54410DE9AF}" sibTransId="{8DC5E24C-3C93-4223-93EF-6C0B4D093498}"/>
    <dgm:cxn modelId="{3A528FDD-E516-4DAD-95DB-D9EA242486C2}" type="presOf" srcId="{492606F7-CE16-4D82-B635-CE08EAA463C6}" destId="{DCB2A42A-320A-4581-9064-203A05E48E18}" srcOrd="1" destOrd="0" presId="urn:microsoft.com/office/officeart/2005/8/layout/radial5"/>
    <dgm:cxn modelId="{9FBA3AE5-1890-4005-8856-EC7CEC217C67}" srcId="{C273721E-1E7C-419E-9ED4-462A1024F6FC}" destId="{D536C614-929A-4EAF-ADF8-C1EA0DB732CC}" srcOrd="1" destOrd="0" parTransId="{492606F7-CE16-4D82-B635-CE08EAA463C6}" sibTransId="{3F5B2571-4C05-4513-83C8-4740AD077B34}"/>
    <dgm:cxn modelId="{F5634957-BC89-45F7-9138-B159E4798C57}" type="presOf" srcId="{55FB48AE-F2D9-48AF-B480-60DBD91B23A8}" destId="{831D499E-677E-4072-BC92-CD23388D26A2}" srcOrd="0" destOrd="0" presId="urn:microsoft.com/office/officeart/2005/8/layout/radial5"/>
    <dgm:cxn modelId="{110E6EB3-27DD-49B9-BC8C-87265C669F82}" type="presOf" srcId="{27C172B7-A18D-4EE5-9631-A34453CDC2BB}" destId="{018ABA80-851A-44BF-AEA6-818FD3D3B674}" srcOrd="0" destOrd="0" presId="urn:microsoft.com/office/officeart/2005/8/layout/radial5"/>
    <dgm:cxn modelId="{B91F516B-8460-42B8-A011-CD6FCD0BB3C1}" type="presOf" srcId="{543A2867-F8AA-413E-86BE-293CD4EB88D7}" destId="{A76F9467-8443-4FB7-BF79-1AD81C1CBC4A}" srcOrd="1" destOrd="0" presId="urn:microsoft.com/office/officeart/2005/8/layout/radial5"/>
    <dgm:cxn modelId="{CD19648D-B9FA-44E3-A481-47D1B47659FA}" type="presOf" srcId="{5B39F376-4D1A-4BCA-B42E-A8CE8B59DD9C}" destId="{E01F06C4-D044-45B6-ACEC-B59A922ADB70}" srcOrd="0" destOrd="0" presId="urn:microsoft.com/office/officeart/2005/8/layout/radial5"/>
    <dgm:cxn modelId="{F1700750-D91B-4F2C-8B17-5356C4B1F4A3}" srcId="{C273721E-1E7C-419E-9ED4-462A1024F6FC}" destId="{2B873D0A-A3B7-42E2-91CD-280E73DC3135}" srcOrd="0" destOrd="0" parTransId="{27C172B7-A18D-4EE5-9631-A34453CDC2BB}" sibTransId="{9421232B-6AFC-4D5B-8143-51218A817483}"/>
    <dgm:cxn modelId="{AA9DC067-2ED6-449D-8B8F-F64E59A22EF8}" srcId="{C273721E-1E7C-419E-9ED4-462A1024F6FC}" destId="{F4BCB8DA-42F4-4EEE-AC9E-C18705C864B2}" srcOrd="5" destOrd="0" parTransId="{4D2041D5-02C4-41C3-83EC-9B0244E0F343}" sibTransId="{CBE210A6-5CF6-495B-BA53-66EE313A982A}"/>
    <dgm:cxn modelId="{EDD3AC62-A3E1-4250-8E18-393B435FA0DD}" type="presOf" srcId="{3C59499C-7DBD-4C64-BE5B-130075307BBE}" destId="{8F12C8F1-E5E1-4899-AC8F-74DE2340B272}" srcOrd="0" destOrd="0" presId="urn:microsoft.com/office/officeart/2005/8/layout/radial5"/>
    <dgm:cxn modelId="{502624D8-31C8-4372-9689-D662C8FC83A3}" type="presOf" srcId="{23A87968-A398-4686-9A73-EA301A0CBAE4}" destId="{34743021-C7B7-44F3-81D9-74157AE47330}" srcOrd="0" destOrd="0" presId="urn:microsoft.com/office/officeart/2005/8/layout/radial5"/>
    <dgm:cxn modelId="{EB9307A6-9B79-4E65-A1EB-973230BDC862}" type="presOf" srcId="{D536C614-929A-4EAF-ADF8-C1EA0DB732CC}" destId="{D06DC9F2-6389-4237-8E1B-ACDA3701C542}" srcOrd="0" destOrd="0" presId="urn:microsoft.com/office/officeart/2005/8/layout/radial5"/>
    <dgm:cxn modelId="{04C4F377-D932-4296-A2AA-83EABB668772}" srcId="{8F468B6C-F08F-44BB-89BB-BCFE907EB75D}" destId="{CC9056EE-39CE-4B98-B121-3A20FAE757C5}" srcOrd="1" destOrd="0" parTransId="{54EB2D55-CA1D-4B74-BD11-62DF8E22E928}" sibTransId="{F5C7E4C5-BE6A-488C-8AD9-DFD8503050D0}"/>
    <dgm:cxn modelId="{84690AAB-30D1-4CA9-9E5E-821887A40AE6}" type="presOf" srcId="{BFAEE143-4989-4A0D-83A2-EB54410DE9AF}" destId="{6B731820-82BE-42BD-9153-CFDAE9B8E351}" srcOrd="1" destOrd="0" presId="urn:microsoft.com/office/officeart/2005/8/layout/radial5"/>
    <dgm:cxn modelId="{ECA39B4B-43A1-4424-B109-D924B8AB6A47}" type="presParOf" srcId="{54F06016-A291-4CBE-89DB-E97F839AD701}" destId="{1304B544-C41C-42BE-8775-A1F737A311A1}" srcOrd="0" destOrd="0" presId="urn:microsoft.com/office/officeart/2005/8/layout/radial5"/>
    <dgm:cxn modelId="{F0F3150E-8CBF-4796-B1A6-49717533B361}" type="presParOf" srcId="{54F06016-A291-4CBE-89DB-E97F839AD701}" destId="{018ABA80-851A-44BF-AEA6-818FD3D3B674}" srcOrd="1" destOrd="0" presId="urn:microsoft.com/office/officeart/2005/8/layout/radial5"/>
    <dgm:cxn modelId="{7F9D0D94-D502-4C9D-9F2E-C170CCF3B026}" type="presParOf" srcId="{018ABA80-851A-44BF-AEA6-818FD3D3B674}" destId="{EB3DDAD3-FD1B-407F-87B5-563DFD92492B}" srcOrd="0" destOrd="0" presId="urn:microsoft.com/office/officeart/2005/8/layout/radial5"/>
    <dgm:cxn modelId="{D1541B67-B255-4232-A104-DFD80804F12B}" type="presParOf" srcId="{54F06016-A291-4CBE-89DB-E97F839AD701}" destId="{20969B70-B84C-4C67-A01D-1156E61D4EBA}" srcOrd="2" destOrd="0" presId="urn:microsoft.com/office/officeart/2005/8/layout/radial5"/>
    <dgm:cxn modelId="{0EED04AD-894F-4467-8C81-B5308D3509E9}" type="presParOf" srcId="{54F06016-A291-4CBE-89DB-E97F839AD701}" destId="{9ACD36C5-F074-45FD-AC05-B3D21CB4F821}" srcOrd="3" destOrd="0" presId="urn:microsoft.com/office/officeart/2005/8/layout/radial5"/>
    <dgm:cxn modelId="{3B9E9A72-A23F-43B0-B954-5F7601F3D88E}" type="presParOf" srcId="{9ACD36C5-F074-45FD-AC05-B3D21CB4F821}" destId="{DCB2A42A-320A-4581-9064-203A05E48E18}" srcOrd="0" destOrd="0" presId="urn:microsoft.com/office/officeart/2005/8/layout/radial5"/>
    <dgm:cxn modelId="{36C09519-2CC8-4341-8444-E8609A8D3274}" type="presParOf" srcId="{54F06016-A291-4CBE-89DB-E97F839AD701}" destId="{D06DC9F2-6389-4237-8E1B-ACDA3701C542}" srcOrd="4" destOrd="0" presId="urn:microsoft.com/office/officeart/2005/8/layout/radial5"/>
    <dgm:cxn modelId="{85900F32-D897-4769-8F42-683441A3B414}" type="presParOf" srcId="{54F06016-A291-4CBE-89DB-E97F839AD701}" destId="{1B2747E9-4503-46E6-827C-2548139DAAE4}" srcOrd="5" destOrd="0" presId="urn:microsoft.com/office/officeart/2005/8/layout/radial5"/>
    <dgm:cxn modelId="{5A076697-10C8-48E6-AECE-C35116159B29}" type="presParOf" srcId="{1B2747E9-4503-46E6-827C-2548139DAAE4}" destId="{6B731820-82BE-42BD-9153-CFDAE9B8E351}" srcOrd="0" destOrd="0" presId="urn:microsoft.com/office/officeart/2005/8/layout/radial5"/>
    <dgm:cxn modelId="{4C265174-7218-4721-AB9E-6F19C6518041}" type="presParOf" srcId="{54F06016-A291-4CBE-89DB-E97F839AD701}" destId="{88BCA091-EDE7-4662-B72B-ED7CCAED5E8D}" srcOrd="6" destOrd="0" presId="urn:microsoft.com/office/officeart/2005/8/layout/radial5"/>
    <dgm:cxn modelId="{48DDF3BD-84AB-4066-863D-D940A8A4F8D2}" type="presParOf" srcId="{54F06016-A291-4CBE-89DB-E97F839AD701}" destId="{34743021-C7B7-44F3-81D9-74157AE47330}" srcOrd="7" destOrd="0" presId="urn:microsoft.com/office/officeart/2005/8/layout/radial5"/>
    <dgm:cxn modelId="{886A1AAF-B2C9-470B-8583-541783DAE73D}" type="presParOf" srcId="{34743021-C7B7-44F3-81D9-74157AE47330}" destId="{0568FCB7-F9F3-4EB6-9BC6-33168DEAA0D2}" srcOrd="0" destOrd="0" presId="urn:microsoft.com/office/officeart/2005/8/layout/radial5"/>
    <dgm:cxn modelId="{FA1B30D0-2C29-46D6-982D-69848C7134D9}" type="presParOf" srcId="{54F06016-A291-4CBE-89DB-E97F839AD701}" destId="{8F12C8F1-E5E1-4899-AC8F-74DE2340B272}" srcOrd="8" destOrd="0" presId="urn:microsoft.com/office/officeart/2005/8/layout/radial5"/>
    <dgm:cxn modelId="{9DC9858F-E5B5-4A38-98CC-BF6A7990AD07}" type="presParOf" srcId="{54F06016-A291-4CBE-89DB-E97F839AD701}" destId="{DC6AF49F-2E7B-408B-AF5E-23D9C1C3D9AF}" srcOrd="9" destOrd="0" presId="urn:microsoft.com/office/officeart/2005/8/layout/radial5"/>
    <dgm:cxn modelId="{9991A3FC-A13E-437A-B6CD-EA636BA9E657}" type="presParOf" srcId="{DC6AF49F-2E7B-408B-AF5E-23D9C1C3D9AF}" destId="{A76F9467-8443-4FB7-BF79-1AD81C1CBC4A}" srcOrd="0" destOrd="0" presId="urn:microsoft.com/office/officeart/2005/8/layout/radial5"/>
    <dgm:cxn modelId="{A1ADA9CC-3C1F-42D1-9FBF-D43807B101A9}" type="presParOf" srcId="{54F06016-A291-4CBE-89DB-E97F839AD701}" destId="{831D499E-677E-4072-BC92-CD23388D26A2}" srcOrd="10" destOrd="0" presId="urn:microsoft.com/office/officeart/2005/8/layout/radial5"/>
    <dgm:cxn modelId="{0C3BBD13-701C-4879-B4CE-0AD32FAB5DDC}" type="presParOf" srcId="{54F06016-A291-4CBE-89DB-E97F839AD701}" destId="{85EC7BDF-DF7A-41A3-BD67-54DB3D06C61C}" srcOrd="11" destOrd="0" presId="urn:microsoft.com/office/officeart/2005/8/layout/radial5"/>
    <dgm:cxn modelId="{42079524-6CC9-43C4-B4D7-ACABC24F9FA9}" type="presParOf" srcId="{85EC7BDF-DF7A-41A3-BD67-54DB3D06C61C}" destId="{C1F122A7-309F-4FF6-A537-2E06727F0F65}" srcOrd="0" destOrd="0" presId="urn:microsoft.com/office/officeart/2005/8/layout/radial5"/>
    <dgm:cxn modelId="{14CB04E8-67FD-47CA-863D-950AD67392D2}" type="presParOf" srcId="{54F06016-A291-4CBE-89DB-E97F839AD701}" destId="{B4519C29-C905-4A64-89DB-A0F40314F568}" srcOrd="12" destOrd="0" presId="urn:microsoft.com/office/officeart/2005/8/layout/radial5"/>
    <dgm:cxn modelId="{B07D71F6-8DB1-4E8D-AC63-B35D0474BA80}" type="presParOf" srcId="{54F06016-A291-4CBE-89DB-E97F839AD701}" destId="{E01F06C4-D044-45B6-ACEC-B59A922ADB70}" srcOrd="13" destOrd="0" presId="urn:microsoft.com/office/officeart/2005/8/layout/radial5"/>
    <dgm:cxn modelId="{07E95A54-2349-4A7D-9924-AC1F1F35A992}" type="presParOf" srcId="{E01F06C4-D044-45B6-ACEC-B59A922ADB70}" destId="{D6A6DB8C-6B3C-4411-8D33-29F8C60A7534}" srcOrd="0" destOrd="0" presId="urn:microsoft.com/office/officeart/2005/8/layout/radial5"/>
    <dgm:cxn modelId="{C076E652-8B0B-439B-8758-EC7FA658B2E0}" type="presParOf" srcId="{54F06016-A291-4CBE-89DB-E97F839AD701}" destId="{36F0E1CF-1D04-4194-B2FE-2FA3B50F29F1}" srcOrd="14" destOrd="0" presId="urn:microsoft.com/office/officeart/2005/8/layout/radial5"/>
    <dgm:cxn modelId="{A9F5AB35-9D4A-40A1-8018-728A021247DC}" type="presParOf" srcId="{54F06016-A291-4CBE-89DB-E97F839AD701}" destId="{8FD2D9F2-9802-4C7B-939E-EF43103444DD}" srcOrd="15" destOrd="0" presId="urn:microsoft.com/office/officeart/2005/8/layout/radial5"/>
    <dgm:cxn modelId="{60F93AED-EE91-4DCB-BC5E-20CF58441420}" type="presParOf" srcId="{8FD2D9F2-9802-4C7B-939E-EF43103444DD}" destId="{FB986F3D-4A2B-4D37-BBFA-AAC2BC49772D}" srcOrd="0" destOrd="0" presId="urn:microsoft.com/office/officeart/2005/8/layout/radial5"/>
    <dgm:cxn modelId="{E246D470-3A49-42C1-8DBD-ED31EDCFAE93}" type="presParOf" srcId="{54F06016-A291-4CBE-89DB-E97F839AD701}" destId="{E17304AD-C87D-4C17-9E3D-B04450ABCF9B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04B544-C41C-42BE-8775-A1F737A311A1}">
      <dsp:nvSpPr>
        <dsp:cNvPr id="0" name=""/>
        <dsp:cNvSpPr/>
      </dsp:nvSpPr>
      <dsp:spPr>
        <a:xfrm>
          <a:off x="3074902" y="2028543"/>
          <a:ext cx="2532916" cy="2490709"/>
        </a:xfrm>
        <a:prstGeom prst="ellipse">
          <a:avLst/>
        </a:prstGeom>
        <a:solidFill>
          <a:schemeClr val="accent4">
            <a:lumMod val="75000"/>
          </a:schemeClr>
        </a:solidFill>
        <a:ln w="48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Социальная реабилитация детей-инвалидов</a:t>
          </a:r>
        </a:p>
      </dsp:txBody>
      <dsp:txXfrm>
        <a:off x="3074902" y="2028543"/>
        <a:ext cx="2532916" cy="2490709"/>
      </dsp:txXfrm>
    </dsp:sp>
    <dsp:sp modelId="{018ABA80-851A-44BF-AEA6-818FD3D3B674}">
      <dsp:nvSpPr>
        <dsp:cNvPr id="0" name=""/>
        <dsp:cNvSpPr/>
      </dsp:nvSpPr>
      <dsp:spPr>
        <a:xfrm rot="16182507">
          <a:off x="4199841" y="1499269"/>
          <a:ext cx="267868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182507">
        <a:off x="4199841" y="1499269"/>
        <a:ext cx="267868" cy="568334"/>
      </dsp:txXfrm>
    </dsp:sp>
    <dsp:sp modelId="{20969B70-B84C-4C67-A01D-1156E61D4EBA}">
      <dsp:nvSpPr>
        <dsp:cNvPr id="0" name=""/>
        <dsp:cNvSpPr/>
      </dsp:nvSpPr>
      <dsp:spPr>
        <a:xfrm>
          <a:off x="3384909" y="-91919"/>
          <a:ext cx="1886867" cy="1615079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48000" cap="flat" cmpd="thickThin" algn="ctr">
          <a:solidFill>
            <a:schemeClr val="tx1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Органы образования</a:t>
          </a:r>
          <a:endParaRPr lang="ru-RU" sz="2400" kern="1200" dirty="0"/>
        </a:p>
      </dsp:txBody>
      <dsp:txXfrm>
        <a:off x="3384909" y="-91919"/>
        <a:ext cx="1886867" cy="1615079"/>
      </dsp:txXfrm>
    </dsp:sp>
    <dsp:sp modelId="{9ACD36C5-F074-45FD-AC05-B3D21CB4F821}">
      <dsp:nvSpPr>
        <dsp:cNvPr id="0" name=""/>
        <dsp:cNvSpPr/>
      </dsp:nvSpPr>
      <dsp:spPr>
        <a:xfrm rot="19296284">
          <a:off x="5434954" y="1927012"/>
          <a:ext cx="494900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9296284">
        <a:off x="5434954" y="1927012"/>
        <a:ext cx="494900" cy="568334"/>
      </dsp:txXfrm>
    </dsp:sp>
    <dsp:sp modelId="{D06DC9F2-6389-4237-8E1B-ACDA3701C542}">
      <dsp:nvSpPr>
        <dsp:cNvPr id="0" name=""/>
        <dsp:cNvSpPr/>
      </dsp:nvSpPr>
      <dsp:spPr>
        <a:xfrm>
          <a:off x="5752218" y="0"/>
          <a:ext cx="2522617" cy="2312646"/>
        </a:xfrm>
        <a:prstGeom prst="ellipse">
          <a:avLst/>
        </a:prstGeom>
        <a:solidFill>
          <a:schemeClr val="accent2">
            <a:lumMod val="75000"/>
          </a:schemeClr>
        </a:solidFill>
        <a:ln w="48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Органы здравоохранения</a:t>
          </a:r>
          <a:endParaRPr lang="ru-RU" sz="2400" kern="1200" dirty="0"/>
        </a:p>
      </dsp:txBody>
      <dsp:txXfrm>
        <a:off x="5752218" y="0"/>
        <a:ext cx="2522617" cy="2312646"/>
      </dsp:txXfrm>
    </dsp:sp>
    <dsp:sp modelId="{1B2747E9-4503-46E6-827C-2548139DAAE4}">
      <dsp:nvSpPr>
        <dsp:cNvPr id="0" name=""/>
        <dsp:cNvSpPr/>
      </dsp:nvSpPr>
      <dsp:spPr>
        <a:xfrm rot="87025">
          <a:off x="5801488" y="3032624"/>
          <a:ext cx="467907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87025">
        <a:off x="5801488" y="3032624"/>
        <a:ext cx="467907" cy="568334"/>
      </dsp:txXfrm>
    </dsp:sp>
    <dsp:sp modelId="{88BCA091-EDE7-4662-B72B-ED7CCAED5E8D}">
      <dsp:nvSpPr>
        <dsp:cNvPr id="0" name=""/>
        <dsp:cNvSpPr/>
      </dsp:nvSpPr>
      <dsp:spPr>
        <a:xfrm>
          <a:off x="6489412" y="2460407"/>
          <a:ext cx="2223555" cy="1792058"/>
        </a:xfrm>
        <a:prstGeom prst="ellipse">
          <a:avLst/>
        </a:prstGeom>
        <a:solidFill>
          <a:srgbClr val="FF0000"/>
        </a:solidFill>
        <a:ln w="48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Органы соц. защиты</a:t>
          </a:r>
          <a:endParaRPr lang="ru-RU" sz="2400" kern="1200" dirty="0"/>
        </a:p>
      </dsp:txBody>
      <dsp:txXfrm>
        <a:off x="6489412" y="2460407"/>
        <a:ext cx="2223555" cy="1792058"/>
      </dsp:txXfrm>
    </dsp:sp>
    <dsp:sp modelId="{34743021-C7B7-44F3-81D9-74157AE47330}">
      <dsp:nvSpPr>
        <dsp:cNvPr id="0" name=""/>
        <dsp:cNvSpPr/>
      </dsp:nvSpPr>
      <dsp:spPr>
        <a:xfrm rot="2375136">
          <a:off x="5416406" y="4091594"/>
          <a:ext cx="515122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375136">
        <a:off x="5416406" y="4091594"/>
        <a:ext cx="515122" cy="568334"/>
      </dsp:txXfrm>
    </dsp:sp>
    <dsp:sp modelId="{8F12C8F1-E5E1-4899-AC8F-74DE2340B272}">
      <dsp:nvSpPr>
        <dsp:cNvPr id="0" name=""/>
        <dsp:cNvSpPr/>
      </dsp:nvSpPr>
      <dsp:spPr>
        <a:xfrm>
          <a:off x="5783628" y="4302683"/>
          <a:ext cx="2306914" cy="22349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Юристы</a:t>
          </a:r>
          <a:endParaRPr lang="ru-RU" sz="3200" kern="1200" dirty="0"/>
        </a:p>
      </dsp:txBody>
      <dsp:txXfrm>
        <a:off x="5783628" y="4302683"/>
        <a:ext cx="2306914" cy="2234973"/>
      </dsp:txXfrm>
    </dsp:sp>
    <dsp:sp modelId="{DC6AF49F-2E7B-408B-AF5E-23D9C1C3D9AF}">
      <dsp:nvSpPr>
        <dsp:cNvPr id="0" name=""/>
        <dsp:cNvSpPr/>
      </dsp:nvSpPr>
      <dsp:spPr>
        <a:xfrm rot="5433939">
          <a:off x="4227245" y="4418061"/>
          <a:ext cx="200027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33939">
        <a:off x="4227245" y="4418061"/>
        <a:ext cx="200027" cy="568334"/>
      </dsp:txXfrm>
    </dsp:sp>
    <dsp:sp modelId="{831D499E-677E-4072-BC92-CD23388D26A2}">
      <dsp:nvSpPr>
        <dsp:cNvPr id="0" name=""/>
        <dsp:cNvSpPr/>
      </dsp:nvSpPr>
      <dsp:spPr>
        <a:xfrm>
          <a:off x="3240368" y="4896551"/>
          <a:ext cx="2151599" cy="1858208"/>
        </a:xfrm>
        <a:prstGeom prst="ellipse">
          <a:avLst/>
        </a:prstGeom>
        <a:solidFill>
          <a:srgbClr val="00B0F0"/>
        </a:solidFill>
        <a:ln w="48000" cap="flat" cmpd="thickThin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Благотворительные организации</a:t>
          </a:r>
          <a:endParaRPr lang="ru-RU" sz="2000" kern="1200" dirty="0"/>
        </a:p>
      </dsp:txBody>
      <dsp:txXfrm>
        <a:off x="3240368" y="4896551"/>
        <a:ext cx="2151599" cy="1858208"/>
      </dsp:txXfrm>
    </dsp:sp>
    <dsp:sp modelId="{85EC7BDF-DF7A-41A3-BD67-54DB3D06C61C}">
      <dsp:nvSpPr>
        <dsp:cNvPr id="0" name=""/>
        <dsp:cNvSpPr/>
      </dsp:nvSpPr>
      <dsp:spPr>
        <a:xfrm rot="8524588">
          <a:off x="2632032" y="4093027"/>
          <a:ext cx="586561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8524588">
        <a:off x="2632032" y="4093027"/>
        <a:ext cx="586561" cy="568334"/>
      </dsp:txXfrm>
    </dsp:sp>
    <dsp:sp modelId="{B4519C29-C905-4A64-89DB-A0F40314F568}">
      <dsp:nvSpPr>
        <dsp:cNvPr id="0" name=""/>
        <dsp:cNvSpPr/>
      </dsp:nvSpPr>
      <dsp:spPr>
        <a:xfrm>
          <a:off x="438963" y="4324938"/>
          <a:ext cx="2295436" cy="2190473"/>
        </a:xfrm>
        <a:prstGeom prst="ellipse">
          <a:avLst/>
        </a:prstGeom>
        <a:solidFill>
          <a:schemeClr val="accent3">
            <a:lumMod val="75000"/>
          </a:schemeClr>
        </a:solidFill>
        <a:ln w="48000" cap="flat" cmpd="thickThin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/>
              </a:solidFill>
            </a:rPr>
            <a:t>Законы Р.Ф</a:t>
          </a:r>
          <a:r>
            <a:rPr lang="ru-RU" sz="1050" kern="1200" dirty="0" smtClean="0">
              <a:solidFill>
                <a:schemeClr val="bg1"/>
              </a:solidFill>
            </a:rPr>
            <a:t>.</a:t>
          </a:r>
          <a:endParaRPr lang="ru-RU" sz="1050" kern="1200" dirty="0">
            <a:solidFill>
              <a:schemeClr val="bg1"/>
            </a:solidFill>
          </a:endParaRPr>
        </a:p>
      </dsp:txBody>
      <dsp:txXfrm>
        <a:off x="438963" y="4324938"/>
        <a:ext cx="2295436" cy="2190473"/>
      </dsp:txXfrm>
    </dsp:sp>
    <dsp:sp modelId="{E01F06C4-D044-45B6-ACEC-B59A922ADB70}">
      <dsp:nvSpPr>
        <dsp:cNvPr id="0" name=""/>
        <dsp:cNvSpPr/>
      </dsp:nvSpPr>
      <dsp:spPr>
        <a:xfrm rot="10956910">
          <a:off x="2424661" y="2912708"/>
          <a:ext cx="460777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956910">
        <a:off x="2424661" y="2912708"/>
        <a:ext cx="460777" cy="568334"/>
      </dsp:txXfrm>
    </dsp:sp>
    <dsp:sp modelId="{36F0E1CF-1D04-4194-B2FE-2FA3B50F29F1}">
      <dsp:nvSpPr>
        <dsp:cNvPr id="0" name=""/>
        <dsp:cNvSpPr/>
      </dsp:nvSpPr>
      <dsp:spPr>
        <a:xfrm>
          <a:off x="46554" y="2280739"/>
          <a:ext cx="2163062" cy="1692782"/>
        </a:xfrm>
        <a:prstGeom prst="ellipse">
          <a:avLst/>
        </a:prstGeom>
        <a:solidFill>
          <a:srgbClr val="92D050"/>
        </a:solidFill>
        <a:ln w="48000" cap="flat" cmpd="thickThin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Льготы</a:t>
          </a:r>
          <a:endParaRPr lang="ru-RU" sz="3200" kern="1200" dirty="0"/>
        </a:p>
      </dsp:txBody>
      <dsp:txXfrm>
        <a:off x="46554" y="2280739"/>
        <a:ext cx="2163062" cy="1692782"/>
      </dsp:txXfrm>
    </dsp:sp>
    <dsp:sp modelId="{8FD2D9F2-9802-4C7B-939E-EF43103444DD}">
      <dsp:nvSpPr>
        <dsp:cNvPr id="0" name=""/>
        <dsp:cNvSpPr/>
      </dsp:nvSpPr>
      <dsp:spPr>
        <a:xfrm rot="13346783">
          <a:off x="2730522" y="1782396"/>
          <a:ext cx="581573" cy="56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3346783">
        <a:off x="2730522" y="1782396"/>
        <a:ext cx="581573" cy="568334"/>
      </dsp:txXfrm>
    </dsp:sp>
    <dsp:sp modelId="{E17304AD-C87D-4C17-9E3D-B04450ABCF9B}">
      <dsp:nvSpPr>
        <dsp:cNvPr id="0" name=""/>
        <dsp:cNvSpPr/>
      </dsp:nvSpPr>
      <dsp:spPr>
        <a:xfrm>
          <a:off x="777809" y="0"/>
          <a:ext cx="2133320" cy="1980426"/>
        </a:xfrm>
        <a:prstGeom prst="ellipse">
          <a:avLst/>
        </a:prstGeom>
        <a:solidFill>
          <a:srgbClr val="FFFF00"/>
        </a:solidFill>
        <a:ln w="48000" cap="flat" cmpd="thickThin" algn="ctr">
          <a:solidFill>
            <a:schemeClr val="tx1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Соседи и аналогичные семьи</a:t>
          </a:r>
          <a:endParaRPr lang="ru-RU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777809" y="0"/>
        <a:ext cx="2133320" cy="1980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0.21125</cdr:x>
      <cdr:y>0.17079</cdr:y>
    </cdr:from>
    <cdr:to>
      <cdr:x>0.35736</cdr:x>
      <cdr:y>0.41516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8536" y="790079"/>
          <a:ext cx="1202432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0.22875</cdr:x>
      <cdr:y>0.12409</cdr:y>
    </cdr:from>
    <cdr:to>
      <cdr:x>0.36</cdr:x>
      <cdr:y>0.32176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82552" y="574055"/>
          <a:ext cx="10801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24,5%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0.22875</cdr:x>
      <cdr:y>0.41985</cdr:y>
    </cdr:from>
    <cdr:to>
      <cdr:x>0.33986</cdr:x>
      <cdr:y>0.61751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82552" y="19422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0.13251</cdr:x>
      <cdr:y>0.48211</cdr:y>
    </cdr:from>
    <cdr:to>
      <cdr:x>0.26375</cdr:x>
      <cdr:y>0.63777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90464" y="2230239"/>
          <a:ext cx="108012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28,4</a:t>
          </a:r>
          <a:endParaRPr lang="ru-RU" sz="3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C38C8-52D0-46E3-B38E-98986AF95BB2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2A471-E183-4906-83E3-D7905B809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2A471-E183-4906-83E3-D7905B80900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DBF9F6-8568-4301-9BB5-462A7F6854C6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093387-EDA4-4951-BA7E-AE2120A03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3355848"/>
            <a:ext cx="4320480" cy="316949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Подготовила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учитель начальных классов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МБОУ СОШ №20 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г. Минеральные Воды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2400" dirty="0" err="1" smtClean="0">
                <a:solidFill>
                  <a:schemeClr val="tx1">
                    <a:lumMod val="95000"/>
                  </a:schemeClr>
                </a:solidFill>
              </a:rPr>
              <a:t>Клименкова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 И.В.</a:t>
            </a:r>
            <a:b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ru-RU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51440" cy="18436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</a:rPr>
              <a:t>Содержание и основные направления работы с родителями, имеющих детей-инвалидов.</a:t>
            </a:r>
            <a:endParaRPr lang="ru-RU" sz="4000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ааааааааа\Downloads\invalidy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01008"/>
            <a:ext cx="4572000" cy="3086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Проблемы семей с детьми ОВЗ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C00000"/>
                </a:solidFill>
              </a:rPr>
              <a:t>Психологические</a:t>
            </a:r>
            <a:r>
              <a:rPr lang="ru-RU" dirty="0" smtClean="0"/>
              <a:t> (неполные семьи, ущемление интересов остальных членов семьи, неоднозначное отношение окружающих)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C00000"/>
                </a:solidFill>
              </a:rPr>
              <a:t>Медико-социальные</a:t>
            </a:r>
            <a:r>
              <a:rPr lang="ru-RU" dirty="0" smtClean="0"/>
              <a:t> (ранняя реабилитация детей, недостаток информации относительно реабилитации, целей, задач и льгот и т.д.Недостаток учебных и развлекательных заведений для детей с ОВЗ.)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4294967295"/>
          </p:nvPr>
        </p:nvGraphicFramePr>
        <p:xfrm>
          <a:off x="179512" y="0"/>
          <a:ext cx="871296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Тесный эмоциональный контакт с </a:t>
            </a:r>
            <a:r>
              <a:rPr lang="ru-RU" b="1" i="1" dirty="0" smtClean="0">
                <a:solidFill>
                  <a:srgbClr val="C00000"/>
                </a:solidFill>
              </a:rPr>
              <a:t>полноценной семьей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начиная с первых дней жизни, ее ласка и забота являются залогом полноценного психического развития любого ребенка. Ребенок-инвалид должен чувствовать, что близкие люди любят и понимают его, не считая хуже других детей, всегда готовы прийти на помощь. 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используемой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Антонов А. И. Семья — какая она и куда движется // Семья в России. — 1999.-№ 1-2.-С. 30-53.</a:t>
            </a:r>
          </a:p>
          <a:p>
            <a:pPr lvl="0"/>
            <a:r>
              <a:rPr lang="ru-RU" dirty="0" err="1" smtClean="0"/>
              <a:t>Василькава</a:t>
            </a:r>
            <a:r>
              <a:rPr lang="ru-RU" dirty="0" smtClean="0"/>
              <a:t> Ю.В., Василькова Т.А.Социальная педагогика. М., 2000.</a:t>
            </a:r>
          </a:p>
          <a:p>
            <a:pPr lvl="0"/>
            <a:r>
              <a:rPr lang="ru-RU" dirty="0" smtClean="0"/>
              <a:t>Завет преподобного Серафима христианским супругам, родителям и детям. — СПб., 1997.</a:t>
            </a:r>
          </a:p>
          <a:p>
            <a:pPr lvl="0"/>
            <a:r>
              <a:rPr lang="ru-RU" dirty="0" err="1" smtClean="0"/>
              <a:t>Кевля</a:t>
            </a:r>
            <a:r>
              <a:rPr lang="ru-RU" dirty="0" smtClean="0"/>
              <a:t> Ф. И. Семья и развитие личности ребенка // Семья в России. — 1997. — №2.— С. 78 —90.</a:t>
            </a:r>
          </a:p>
          <a:p>
            <a:pPr lvl="0"/>
            <a:r>
              <a:rPr lang="ru-RU" dirty="0" smtClean="0"/>
              <a:t>Конституция РФ. — М.2010, .</a:t>
            </a:r>
          </a:p>
          <a:p>
            <a:pPr lvl="0"/>
            <a:r>
              <a:rPr lang="ru-RU" dirty="0" smtClean="0"/>
              <a:t>Материалы </a:t>
            </a:r>
            <a:r>
              <a:rPr lang="en-US" dirty="0" smtClean="0"/>
              <a:t>IX</a:t>
            </a:r>
            <a:r>
              <a:rPr lang="ru-RU" dirty="0" smtClean="0"/>
              <a:t> съезда педиатров России и парламентских слушаний «Здоровье детей — проблема первоочередной важности» // Медицин­ская сестра. — 2001. — № 3 — С. 2 —4.</a:t>
            </a:r>
          </a:p>
          <a:p>
            <a:pPr lvl="0"/>
            <a:r>
              <a:rPr lang="ru-RU" dirty="0" smtClean="0"/>
              <a:t>Методика и технологии работы социального педагога / Под ред. М. А. </a:t>
            </a:r>
            <a:r>
              <a:rPr lang="ru-RU" dirty="0" err="1" smtClean="0"/>
              <a:t>Галагузовой</a:t>
            </a:r>
            <a:r>
              <a:rPr lang="ru-RU" dirty="0" smtClean="0"/>
              <a:t>, </a:t>
            </a:r>
            <a:r>
              <a:rPr lang="ru-RU" dirty="0" err="1" smtClean="0"/>
              <a:t>Л.В.Мардахаева</a:t>
            </a:r>
            <a:r>
              <a:rPr lang="ru-RU" dirty="0" smtClean="0"/>
              <a:t>. — М., 2008.</a:t>
            </a:r>
          </a:p>
          <a:p>
            <a:pPr lvl="0"/>
            <a:r>
              <a:rPr lang="ru-RU" dirty="0" smtClean="0"/>
              <a:t>О положении семей в Российской Федерации 1994—1996 гг. — М., 1998.</a:t>
            </a:r>
          </a:p>
          <a:p>
            <a:pPr lvl="0"/>
            <a:r>
              <a:rPr lang="ru-RU" dirty="0" err="1" smtClean="0"/>
              <a:t>Олиференко</a:t>
            </a:r>
            <a:r>
              <a:rPr lang="ru-RU" dirty="0" smtClean="0"/>
              <a:t> Л.Я., Шульга Т. И., Дементьева И. Ф. Социально-педагогическая поддержка детей группы риска. — М., 2002.</a:t>
            </a:r>
          </a:p>
          <a:p>
            <a:pPr lvl="0"/>
            <a:r>
              <a:rPr lang="ru-RU" dirty="0" smtClean="0"/>
              <a:t>Российская энциклопедия социальной работы. — М., 1997. — Т. 2.</a:t>
            </a:r>
          </a:p>
          <a:p>
            <a:pPr lvl="0"/>
            <a:r>
              <a:rPr lang="ru-RU" dirty="0" smtClean="0"/>
              <a:t>Справочное пособие по социальной работе. - М., 1997.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3568" y="692696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Пусть с утра до вечерней зари</a:t>
            </a:r>
            <a:br>
              <a:rPr lang="ru-RU" b="1" dirty="0"/>
            </a:br>
            <a:r>
              <a:rPr lang="ru-RU" b="1" dirty="0"/>
              <a:t>Наши будни приправлены болью, </a:t>
            </a:r>
            <a:br>
              <a:rPr lang="ru-RU" b="1" dirty="0"/>
            </a:br>
            <a:r>
              <a:rPr lang="ru-RU" b="1" dirty="0"/>
              <a:t>мы не будем растравливать солью</a:t>
            </a:r>
            <a:br>
              <a:rPr lang="ru-RU" b="1" dirty="0"/>
            </a:br>
            <a:r>
              <a:rPr lang="ru-RU" b="1" dirty="0"/>
              <a:t>Грусть, которая вечно внутри.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Ну-ка, просто и без затей</a:t>
            </a:r>
            <a:br>
              <a:rPr lang="ru-RU" b="1" dirty="0"/>
            </a:br>
            <a:r>
              <a:rPr lang="ru-RU" b="1" dirty="0"/>
              <a:t>Улыбнемся и ветру, и солнышку, </a:t>
            </a:r>
            <a:br>
              <a:rPr lang="ru-RU" b="1" dirty="0"/>
            </a:br>
            <a:r>
              <a:rPr lang="ru-RU" b="1" dirty="0"/>
              <a:t>будем счастливы - сверху до донышка -</a:t>
            </a:r>
            <a:br>
              <a:rPr lang="ru-RU" b="1" dirty="0"/>
            </a:br>
            <a:r>
              <a:rPr lang="ru-RU" b="1" dirty="0"/>
              <a:t>Ради наших "особых" детей! 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140968"/>
            <a:ext cx="4686300" cy="339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Семья с ребенком-инвалидом </a:t>
            </a:r>
            <a:r>
              <a:rPr lang="ru-RU" dirty="0" smtClean="0"/>
              <a:t>– это семья с особым статусом, с большей занятостью решением проблем ребенка, закрытостью семьи для внешнего мира, дефицитом общения, часто отсутствием работы у матери, но главное – специфическим положением в семье ребенка-инвалида, обусловленное его болезнью.</a:t>
            </a:r>
          </a:p>
          <a:p>
            <a:endParaRPr lang="ru-RU" dirty="0"/>
          </a:p>
        </p:txBody>
      </p:sp>
      <p:pic>
        <p:nvPicPr>
          <p:cNvPr id="4" name="Picture 4" descr="j02932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475656" cy="1484784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33280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1"/>
            <a:ext cx="4536504" cy="36004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Рассмотреть социальную работу с семьями, воспитывающими детей-инвалидов.</a:t>
            </a:r>
          </a:p>
          <a:p>
            <a:pPr>
              <a:buNone/>
            </a:pPr>
            <a:r>
              <a:rPr lang="ru-RU" sz="4400" dirty="0" smtClean="0"/>
              <a:t>    </a:t>
            </a:r>
          </a:p>
          <a:p>
            <a:pPr>
              <a:buNone/>
            </a:pPr>
            <a:r>
              <a:rPr lang="ru-RU" sz="4400" dirty="0" smtClean="0"/>
              <a:t>	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err="1" smtClean="0">
                <a:solidFill>
                  <a:schemeClr val="tx1"/>
                </a:solidFill>
              </a:rPr>
              <a:t>Задачи:</a:t>
            </a:r>
            <a:r>
              <a:rPr lang="ru-RU" sz="4800" dirty="0" err="1" smtClean="0">
                <a:solidFill>
                  <a:srgbClr val="FFC000"/>
                </a:solidFill>
              </a:rPr>
              <a:t>Задачи</a:t>
            </a:r>
            <a:r>
              <a:rPr lang="ru-RU" sz="4800" dirty="0" smtClean="0">
                <a:solidFill>
                  <a:srgbClr val="FFC000"/>
                </a:solidFill>
              </a:rPr>
              <a:t>:</a:t>
            </a:r>
            <a:endParaRPr lang="ru-RU" dirty="0"/>
          </a:p>
        </p:txBody>
      </p:sp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>
          <a:xfrm>
            <a:off x="395536" y="2420888"/>
            <a:ext cx="8229600" cy="1008112"/>
          </a:xfrm>
          <a:prstGeom prst="rect">
            <a:avLst/>
          </a:prstGeom>
        </p:spPr>
        <p:txBody>
          <a:bodyPr vert="horz" lIns="54864" tIns="91440" rtlCol="0">
            <a:normAutofit fontScale="77500" lnSpcReduction="20000"/>
          </a:bodyPr>
          <a:lstStyle/>
          <a:p>
            <a:pPr marL="438912" marR="0" lvl="0" indent="-32004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r>
              <a:rPr lang="ru-RU" sz="2900" dirty="0" smtClean="0"/>
              <a:t>рассмотреть социальную защиту детей-инвалидов</a:t>
            </a:r>
            <a:r>
              <a:rPr kumimoji="0" lang="ru-RU" sz="29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indent="-514350">
              <a:buFont typeface="+mj-lt"/>
              <a:buAutoNum type="arabicPeriod"/>
            </a:pP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67544" y="3284984"/>
            <a:ext cx="8229600" cy="1008112"/>
          </a:xfrm>
          <a:prstGeom prst="rect">
            <a:avLst/>
          </a:prstGeom>
        </p:spPr>
        <p:txBody>
          <a:bodyPr vert="horz" lIns="54864" tIns="91440" rtlCol="0">
            <a:normAutofit fontScale="70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dirty="0" smtClean="0"/>
              <a:t>охарактеризовать систему социальной помощи семье, имеющей ребенка ОВЗ.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4581128"/>
            <a:ext cx="8229600" cy="1008112"/>
          </a:xfrm>
          <a:prstGeom prst="rect">
            <a:avLst/>
          </a:prstGeom>
        </p:spPr>
        <p:txBody>
          <a:bodyPr vert="horz" lIns="54864" tIns="91440" rtlCol="0">
            <a:normAutofit fontScale="70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200" dirty="0" smtClean="0"/>
              <a:t>раскрыть задачи семейного воспитания, где есть дети-инвалиды.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556792"/>
            <a:ext cx="8229600" cy="1008112"/>
          </a:xfrm>
          <a:prstGeom prst="rect">
            <a:avLst/>
          </a:prstGeom>
        </p:spPr>
        <p:txBody>
          <a:bodyPr vert="horz" lIns="54864" tIns="91440" rtlCol="0">
            <a:normAutofit fontScale="70000" lnSpcReduction="2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показать проблемы семьи, имеющих детей с ОВЗ.	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Объектом исследования </a:t>
            </a:r>
            <a:r>
              <a:rPr lang="ru-RU" i="1" dirty="0" smtClean="0"/>
              <a:t>является проблема семей с детьми-инвалидами.</a:t>
            </a:r>
          </a:p>
          <a:p>
            <a:endParaRPr lang="ru-RU" i="1" dirty="0" smtClean="0"/>
          </a:p>
          <a:p>
            <a:r>
              <a:rPr lang="ru-RU" b="1" i="1" dirty="0" smtClean="0"/>
              <a:t>Предметом</a:t>
            </a:r>
            <a:r>
              <a:rPr lang="ru-RU" i="1" dirty="0" smtClean="0"/>
              <a:t> является основные направления социальной работы с семьями. 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315930" cy="43632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Содержимое 3" descr="L3Zhci93d3cvdmhvc3RzL21lZC1oLnJ1L2h0dHBkb2NzL2ltYWdlcy90cmFkaXRpb25hbF9tZWRpY2luZS9wZWRpYXRyaXlhL2RjcC5qcGc=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3059832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Гипотеза проекта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8022336" cy="39330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         Проблема детской инвалидности является актуальной во всем мире. Семья, ближайшее окружение ребенка с ОВЗ – главное звено в системе его воспитания, социализации, удовлетворения потребностей, обучения, профориентации. Когда в семье есть ребенок-инвалид, это может повлиять на создание более жесткого окружения, необходимого членам семьи доя выполнения своих функций.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 детей-инвалидов в РФ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32040" y="37890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47,1%</a:t>
            </a:r>
            <a:endParaRPr lang="ru-RU" sz="28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Причины, приводящие к инвалидности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Ø"/>
            </a:pPr>
            <a:r>
              <a:rPr lang="ru-RU" dirty="0" smtClean="0"/>
              <a:t>Экология (радиация, хим. вещества, вибрация, шум, физические излучения)</a:t>
            </a:r>
          </a:p>
          <a:p>
            <a:pPr marL="633222" indent="-514350">
              <a:buFont typeface="Wingdings" pitchFamily="2" charset="2"/>
              <a:buChar char="Ø"/>
            </a:pPr>
            <a:r>
              <a:rPr lang="ru-RU" dirty="0" smtClean="0"/>
              <a:t>Вредные воздействия производственных факторов.</a:t>
            </a:r>
          </a:p>
          <a:p>
            <a:pPr marL="633222" indent="-514350">
              <a:buFont typeface="Wingdings" pitchFamily="2" charset="2"/>
              <a:buChar char="Ø"/>
            </a:pPr>
            <a:r>
              <a:rPr lang="ru-RU" dirty="0" smtClean="0"/>
              <a:t>Неполноценное питание беременной.</a:t>
            </a:r>
          </a:p>
          <a:p>
            <a:pPr marL="633222" indent="-514350">
              <a:buFont typeface="Wingdings" pitchFamily="2" charset="2"/>
              <a:buChar char="Ø"/>
            </a:pPr>
            <a:r>
              <a:rPr lang="ru-RU" dirty="0" smtClean="0"/>
              <a:t>Эмоциональное и физическое перенапряжение матери.</a:t>
            </a:r>
          </a:p>
          <a:p>
            <a:pPr marL="633222" indent="-514350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266</TotalTime>
  <Words>519</Words>
  <Application>Microsoft Office PowerPoint</Application>
  <PresentationFormat>Экран (4:3)</PresentationFormat>
  <Paragraphs>58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Подготовила  учитель начальных классов МБОУ СОШ №20  г. Минеральные Воды Клименкова И.В.  </vt:lpstr>
      <vt:lpstr>Слайд 2</vt:lpstr>
      <vt:lpstr>Слайд 3</vt:lpstr>
      <vt:lpstr>Цель проекта</vt:lpstr>
      <vt:lpstr>Задачи:Задачи:</vt:lpstr>
      <vt:lpstr>Слайд 6</vt:lpstr>
      <vt:lpstr>Гипотеза проекта </vt:lpstr>
      <vt:lpstr>Число детей-инвалидов в РФ</vt:lpstr>
      <vt:lpstr>Причины, приводящие к инвалидности</vt:lpstr>
      <vt:lpstr>Проблемы семей с детьми ОВЗ</vt:lpstr>
      <vt:lpstr>Слайд 11</vt:lpstr>
      <vt:lpstr>Заключение</vt:lpstr>
      <vt:lpstr>Список используемой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  учитель начальных классов МБОУ СОШ №20  г. Минеральные Воды Клименкова И.В.</dc:title>
  <dc:creator>Танюша</dc:creator>
  <cp:lastModifiedBy>Танюша</cp:lastModifiedBy>
  <cp:revision>32</cp:revision>
  <dcterms:created xsi:type="dcterms:W3CDTF">2012-09-05T14:26:55Z</dcterms:created>
  <dcterms:modified xsi:type="dcterms:W3CDTF">2012-09-07T22:23:31Z</dcterms:modified>
</cp:coreProperties>
</file>