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3582971-7E82-49BC-8F24-804A7FCDB916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CD08700-021B-481D-BBB8-7F5DBEF9BE9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43800" cy="2592288"/>
          </a:xfrm>
        </p:spPr>
        <p:txBody>
          <a:bodyPr/>
          <a:lstStyle/>
          <a:p>
            <a:pPr algn="ctr"/>
            <a:r>
              <a:rPr lang="ru-RU" sz="4000" dirty="0" smtClean="0"/>
              <a:t>ГОУ СОШ № 1381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 smtClean="0"/>
              <a:t>Проектная работа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600" i="1" dirty="0" smtClean="0"/>
              <a:t>LEGO – </a:t>
            </a:r>
            <a:r>
              <a:rPr lang="ru-RU" sz="3600" i="1" dirty="0" smtClean="0"/>
              <a:t>уникальная игрушка.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348880"/>
            <a:ext cx="4083968" cy="40324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Автор:</a:t>
            </a:r>
            <a:r>
              <a:rPr lang="ru-RU" sz="2400" dirty="0" smtClean="0"/>
              <a:t> Кондратьев Кирилл, 2А, г. Москва</a:t>
            </a:r>
          </a:p>
          <a:p>
            <a:r>
              <a:rPr lang="ru-RU" sz="2400" b="1" dirty="0" smtClean="0"/>
              <a:t>Руководитель проекта: </a:t>
            </a:r>
            <a:r>
              <a:rPr lang="ru-RU" sz="2400" dirty="0" smtClean="0"/>
              <a:t>Кручинина Т. И.</a:t>
            </a:r>
          </a:p>
          <a:p>
            <a:r>
              <a:rPr lang="ru-RU" sz="2400" b="1" dirty="0" smtClean="0"/>
              <a:t>Консультант:</a:t>
            </a:r>
            <a:r>
              <a:rPr lang="ru-RU" sz="2400" dirty="0" smtClean="0"/>
              <a:t> </a:t>
            </a:r>
            <a:r>
              <a:rPr lang="ru-RU" sz="2400" dirty="0" err="1" smtClean="0"/>
              <a:t>Жигайло</a:t>
            </a:r>
            <a:r>
              <a:rPr lang="ru-RU" sz="2400" dirty="0" smtClean="0"/>
              <a:t> Л. В. - мама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7"/>
            <a:ext cx="4032448" cy="30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06555"/>
            <a:ext cx="391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Цель: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2400" dirty="0" smtClean="0"/>
              <a:t>Рассказать об игрушках </a:t>
            </a:r>
            <a:r>
              <a:rPr lang="en-US" sz="2400" dirty="0" smtClean="0"/>
              <a:t>LEGO </a:t>
            </a:r>
            <a:r>
              <a:rPr lang="ru-RU" sz="2400" dirty="0" smtClean="0"/>
              <a:t>и их влиянии на развитие умственных и творческих способностей детей.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06555"/>
            <a:ext cx="35283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/>
              <a:t>Задачи: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2400" dirty="0" smtClean="0"/>
              <a:t>Рассказать об истории возникновения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2400" dirty="0" smtClean="0"/>
              <a:t>Охарактеризовать видоизменение в структуре кубика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2400" dirty="0" smtClean="0"/>
              <a:t>В чем уникальность </a:t>
            </a:r>
            <a:r>
              <a:rPr lang="en-US" sz="2400" dirty="0" smtClean="0"/>
              <a:t>LEGO</a:t>
            </a:r>
            <a:r>
              <a:rPr lang="ru-RU" sz="2400" dirty="0" smtClean="0"/>
              <a:t>?</a:t>
            </a:r>
          </a:p>
          <a:p>
            <a:pPr marL="571500" indent="-571500" algn="ctr">
              <a:buFont typeface="Arial" pitchFamily="34" charset="0"/>
              <a:buChar char="•"/>
            </a:pPr>
            <a:endParaRPr lang="ru-RU" sz="2400" dirty="0" smtClean="0"/>
          </a:p>
          <a:p>
            <a:pPr marL="571500" indent="-571500" algn="ctr">
              <a:buFont typeface="Arial" pitchFamily="34" charset="0"/>
              <a:buChar char="•"/>
            </a:pPr>
            <a:endParaRPr lang="ru-RU" sz="2400" dirty="0" smtClean="0"/>
          </a:p>
          <a:p>
            <a:pPr marL="571500" indent="-571500" algn="ctr">
              <a:buFont typeface="Arial" pitchFamily="34" charset="0"/>
              <a:buChar char="•"/>
            </a:pPr>
            <a:endParaRPr lang="ru-RU" sz="2400" dirty="0" smtClean="0"/>
          </a:p>
          <a:p>
            <a:pPr marL="571500" indent="-571500" algn="ctr">
              <a:buFont typeface="Arial" pitchFamily="34" charset="0"/>
              <a:buChar char="•"/>
            </a:pPr>
            <a:endParaRPr lang="ru-RU" sz="3600" dirty="0" smtClean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68877"/>
            <a:ext cx="4860032" cy="34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58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177584"/>
            <a:ext cx="3610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LEGO </a:t>
            </a:r>
            <a:r>
              <a:rPr lang="ru-RU" dirty="0"/>
              <a:t>— датская частная компания, занимающаяся производством одноимённых серий развивающих игрушек, представляющих собой наборы деталей для сборки и моделирования разнообразных предметов — конструкторов. Компания была основана в 1932 году. Её основателем стал датчанин Оле </a:t>
            </a:r>
            <a:r>
              <a:rPr lang="ru-RU" dirty="0" err="1"/>
              <a:t>Кирк</a:t>
            </a:r>
            <a:r>
              <a:rPr lang="ru-RU" dirty="0"/>
              <a:t> </a:t>
            </a:r>
            <a:r>
              <a:rPr lang="ru-RU" dirty="0" err="1" smtClean="0"/>
              <a:t>Кристиансен</a:t>
            </a:r>
            <a:r>
              <a:rPr lang="ru-RU" dirty="0"/>
              <a:t>. Слово «LEGO», позже ставшее названием компании, появилось в 1934 году, от выражения «</a:t>
            </a:r>
            <a:r>
              <a:rPr lang="ru-RU" dirty="0" err="1"/>
              <a:t>leg</a:t>
            </a:r>
            <a:r>
              <a:rPr lang="ru-RU" dirty="0"/>
              <a:t> </a:t>
            </a:r>
            <a:r>
              <a:rPr lang="ru-RU" dirty="0" err="1"/>
              <a:t>godt</a:t>
            </a:r>
            <a:r>
              <a:rPr lang="ru-RU" dirty="0"/>
              <a:t>» — «увлекательная игра». Первоначальное название изделия было «Автоматически соединяющиеся </a:t>
            </a:r>
            <a:r>
              <a:rPr lang="ru-RU" dirty="0" smtClean="0"/>
              <a:t>кирпичики</a:t>
            </a:r>
            <a:r>
              <a:rPr lang="ru-RU" dirty="0" smtClean="0"/>
              <a:t>».</a:t>
            </a:r>
            <a:r>
              <a:rPr lang="en-US" dirty="0" smtClean="0"/>
              <a:t> </a:t>
            </a:r>
            <a:r>
              <a:rPr lang="ru-RU" dirty="0" smtClean="0"/>
              <a:t>Изначально и</a:t>
            </a:r>
            <a:r>
              <a:rPr lang="ru-RU" dirty="0" smtClean="0"/>
              <a:t>грушки изготавливались  из дерева.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486"/>
            <a:ext cx="4248472" cy="60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29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09" y="537321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1947 году компания расширила производство и начала выпуск пластиковых игрушек. Начиная с момента своего появления в 1949 году, элементы LEGO во всех своих вариантах остаются совместимы друг с другом. Так, например, элементы, созданные в 1958 году, по-прежнему стыкуются с элементами, выпущенными в 2010, несмотря на радикальные изменения в дизайне и форме элементов за эти годы.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" y="270520"/>
            <a:ext cx="3878560" cy="1939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29" y="264773"/>
            <a:ext cx="4161656" cy="2366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42" y="2924944"/>
            <a:ext cx="4361843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5676"/>
            <a:ext cx="3704119" cy="248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93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565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Все детали конструкторов LEGO изготавливаются по определённому стандарту с высокой степенью </a:t>
            </a:r>
            <a:r>
              <a:rPr lang="ru-RU" dirty="0" smtClean="0"/>
              <a:t>точности, </a:t>
            </a:r>
            <a:r>
              <a:rPr lang="ru-RU" dirty="0" smtClean="0"/>
              <a:t>которая </a:t>
            </a:r>
            <a:r>
              <a:rPr lang="ru-RU" dirty="0"/>
              <a:t>позволяет соединять их без значительных усилий</a:t>
            </a:r>
            <a:r>
              <a:rPr lang="ru-RU" dirty="0" smtClean="0"/>
              <a:t>. Кроме того</a:t>
            </a:r>
            <a:r>
              <a:rPr lang="ru-RU" dirty="0" smtClean="0"/>
              <a:t>, после соединения детали должны надёжно крепиться друг к другу.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8" y="2132855"/>
            <a:ext cx="4020298" cy="4248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93604"/>
            <a:ext cx="3886375" cy="4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97" y="116632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Все коллекции являются уникальными. </a:t>
            </a:r>
            <a:r>
              <a:rPr lang="ru-RU" sz="1600" dirty="0" smtClean="0"/>
              <a:t>Конструкторы </a:t>
            </a:r>
            <a:r>
              <a:rPr lang="en-US" sz="1600" dirty="0" smtClean="0"/>
              <a:t>LEGO </a:t>
            </a:r>
            <a:r>
              <a:rPr lang="ru-RU" sz="1600" dirty="0" smtClean="0"/>
              <a:t>раскрашены </a:t>
            </a:r>
            <a:r>
              <a:rPr lang="ru-RU" sz="1600" dirty="0"/>
              <a:t>в красивые цвета. Данные стройдетали вы можете собирать многими вариантами из одного и того же набора - небольшие фигурки человечков, а также животных в </a:t>
            </a:r>
            <a:r>
              <a:rPr lang="ru-RU" sz="1600"/>
              <a:t>наборах </a:t>
            </a:r>
            <a:r>
              <a:rPr lang="ru-RU" sz="1600" smtClean="0"/>
              <a:t>позволяют </a:t>
            </a:r>
            <a:r>
              <a:rPr lang="ru-RU" sz="1600" dirty="0"/>
              <a:t>ребенку не только развивать во время игры усидчивость, </a:t>
            </a:r>
            <a:r>
              <a:rPr lang="ru-RU" sz="1600" dirty="0" smtClean="0"/>
              <a:t>но и мелкую </a:t>
            </a:r>
            <a:r>
              <a:rPr lang="ru-RU" sz="1600" dirty="0"/>
              <a:t>моторику </a:t>
            </a:r>
            <a:r>
              <a:rPr lang="ru-RU" sz="1600" dirty="0" smtClean="0"/>
              <a:t>мышц</a:t>
            </a:r>
            <a:r>
              <a:rPr lang="ru-RU" sz="1600" dirty="0"/>
              <a:t> </a:t>
            </a:r>
            <a:r>
              <a:rPr lang="ru-RU" sz="1600" dirty="0" smtClean="0"/>
              <a:t>и </a:t>
            </a:r>
            <a:r>
              <a:rPr lang="ru-RU" sz="1600" dirty="0"/>
              <a:t>образное мышление.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73948"/>
            <a:ext cx="4670446" cy="450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3" y="1519226"/>
            <a:ext cx="4079370" cy="44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96</TotalTime>
  <Words>300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ГОУ СОШ № 1381  Проектная работа LEGO – уникальная игрушка.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СОШ № 1381  Проектная работа LEGO – уникальная игрушка.</dc:title>
  <dc:creator>Ippolitovna</dc:creator>
  <cp:lastModifiedBy>Ippolitovna</cp:lastModifiedBy>
  <cp:revision>8</cp:revision>
  <dcterms:created xsi:type="dcterms:W3CDTF">2012-02-27T14:15:45Z</dcterms:created>
  <dcterms:modified xsi:type="dcterms:W3CDTF">2012-03-10T18:20:13Z</dcterms:modified>
</cp:coreProperties>
</file>