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1" r:id="rId5"/>
    <p:sldId id="264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6" name="Picture 6" descr="&amp;Pcy;&amp;lcy;&amp;iecy;&amp;jcy;&amp;kcy;&amp;acy;&amp;scy;&amp;tcy; &quot;&amp;Scy; &amp;Dcy;&amp;ncy;&amp;iecy;&amp;mcy; &amp;ucy;&amp;chcy;&amp;icy;&amp;tcy;&amp;iecy;&amp;lcy;&amp;yacy;!"/>
          <p:cNvPicPr>
            <a:picLocks noChangeAspect="1" noChangeArrowheads="1"/>
          </p:cNvPicPr>
          <p:nvPr/>
        </p:nvPicPr>
        <p:blipFill>
          <a:blip r:embed="rId2" cstate="print"/>
          <a:srcRect l="7876" r="1983"/>
          <a:stretch>
            <a:fillRect/>
          </a:stretch>
        </p:blipFill>
        <p:spPr bwMode="auto">
          <a:xfrm>
            <a:off x="-500098" y="0"/>
            <a:ext cx="9933486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C &amp;Dcy;&amp;ncy;&amp;iocy;&amp;mcy; &amp;Ucy;&amp;chcy;&amp;icy;&amp;tcy;&amp;iecy;&amp;lcy;&amp;yacy; - &amp;Lcy;&amp;yucy;&amp;dcy;&amp;mcy;&amp;icy;&amp;lcy;&amp;acy; &amp;Pcy;&amp;iecy;&amp;tcy;&amp;rcy;&amp;ocy;&amp;vcy;&amp;ncy;&amp;acy; &amp;Mcy;&amp;icy;&amp;khcy;&amp;acy;&amp;jcy;&amp;lcy;&amp;ocy;&amp;v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 descr="&amp;Ncy;&amp;ocy;&amp;vcy;&amp;ocy;&amp;scy;&amp;tcy;&amp;icy; &amp;icy; &amp;vcy;&amp;scy;&amp;iecy;, &amp;vcy;&amp;scy;&amp;iecy;, &amp;vcy;&amp;scy;&amp;iecy; &amp;ocy;&amp;bcy; &amp;ocy;&amp;bcy;&amp;rcy;&amp;acy;&amp;zcy;&amp;ocy;&amp;vcy;&amp;acy;&amp;ncy;&amp;icy;&amp;icy; &amp;ncy;&amp;acy; KudaPostupat.by - &amp;Ecy;&amp;lcy;&amp;iecy;&amp;kcy;&amp;tcy;&amp;rcy;&amp;ocy;&amp;ncy;&amp;ncy;&amp;ycy;&amp;jcy; &amp;scy;&amp;pcy;&amp;rcy;&amp;acy;&amp;vcy;&amp;ocy;&amp;chcy;&amp;ncy;&amp;icy;&amp;kcy; &amp;acy;&amp;bcy;&amp;icy;&amp;tcy;&amp;ucy;&amp;rcy;&amp;icy;&amp;iecy;&amp;ncy;&amp;tcy;&amp;acy; &amp;Bcy;&amp;iecy;&amp;lcy;&amp;acy;&amp;rcy;&amp;ucy;&amp;scy;&amp;icy;. - KudaPostupat.by - &amp;Kcy;&amp;Ucy;&amp;Dcy;"/>
          <p:cNvPicPr>
            <a:picLocks noChangeAspect="1" noChangeArrowheads="1"/>
          </p:cNvPicPr>
          <p:nvPr/>
        </p:nvPicPr>
        <p:blipFill>
          <a:blip r:embed="rId2" cstate="print"/>
          <a:srcRect l="2142" t="4756" r="17857" b="6448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&amp;Dcy;&amp;iecy;&amp;ncy;&amp;softcy; &amp;ucy;&amp;chcy;&amp;icy;&amp;tcy;&amp;iecy;&amp;lcy;&amp;yacy; 2012: &amp;pcy;&amp;ocy;&amp;zcy;&amp;dcy;&amp;rcy;&amp;acy;&amp;vcy;&amp;lcy;&amp;iecy;&amp;ncy;&amp;icy;&amp;yacy; &amp;vcy; &amp;scy;&amp;tcy;&amp;icy;&amp;khcy;&amp;acy;&amp;khcy; &amp;CHcy;&amp;iecy;&amp;rcy;&amp;kcy;&amp;acy;&amp;scy;&amp;scy;&amp;kcy;&amp;acy;&amp;yacy; &amp;Pcy;&amp;rcy;&amp;acy;&amp;vcy;&amp;d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28"/>
            <a:ext cx="9144028" cy="614366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 descr="&amp;Pcy;&amp;rcy;&amp;icy;&amp;kcy;&amp;ocy;&amp;lcy;&amp;softcy;&amp;ncy;&amp;ycy;&amp;iecy; &amp;kcy;&amp;acy;&amp;rcy;&amp;tcy;&amp;icy;&amp;ncy;&amp;kcy;&amp;icy; &amp;ncy;&amp;acy; &amp;Dcy;&amp;iecy;&amp;ncy;&amp;softcy; &amp;Ucy;&amp;chcy;&amp;icy;&amp;tcy;&amp;iecy;&amp;lcy;&amp;yacy; (20 &amp;fcy;&amp;ocy;&amp;tcy;&amp;ocy;)"/>
          <p:cNvPicPr>
            <a:picLocks noChangeAspect="1" noChangeArrowheads="1"/>
          </p:cNvPicPr>
          <p:nvPr/>
        </p:nvPicPr>
        <p:blipFill>
          <a:blip r:embed="rId2" cstate="print"/>
          <a:srcRect r="15625" b="34375"/>
          <a:stretch>
            <a:fillRect/>
          </a:stretch>
        </p:blipFill>
        <p:spPr bwMode="auto">
          <a:xfrm>
            <a:off x="0" y="-71486"/>
            <a:ext cx="9144000" cy="71120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642918"/>
            <a:ext cx="86439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8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Учительство - не труд, а отреченье,</a:t>
            </a:r>
          </a:p>
          <a:p>
            <a:pPr>
              <a:lnSpc>
                <a:spcPct val="150000"/>
              </a:lnSpc>
              <a:buNone/>
            </a:pPr>
            <a:r>
              <a:rPr lang="ru-RU" sz="28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Умение всего себя отдать,</a:t>
            </a:r>
          </a:p>
          <a:p>
            <a:pPr>
              <a:lnSpc>
                <a:spcPct val="150000"/>
              </a:lnSpc>
              <a:buNone/>
            </a:pPr>
            <a:r>
              <a:rPr lang="ru-RU" sz="28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Уйти на долгий подвиг и мученье,</a:t>
            </a:r>
          </a:p>
          <a:p>
            <a:pPr>
              <a:lnSpc>
                <a:spcPct val="150000"/>
              </a:lnSpc>
              <a:buNone/>
            </a:pPr>
            <a:r>
              <a:rPr lang="ru-RU" sz="28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И в этом видеть свет и благодать.</a:t>
            </a:r>
          </a:p>
          <a:p>
            <a:pPr>
              <a:lnSpc>
                <a:spcPct val="150000"/>
              </a:lnSpc>
              <a:buNone/>
            </a:pPr>
            <a:r>
              <a:rPr lang="ru-RU" sz="28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Учительство – когда в глазах холодных</a:t>
            </a:r>
          </a:p>
          <a:p>
            <a:pPr>
              <a:lnSpc>
                <a:spcPct val="150000"/>
              </a:lnSpc>
              <a:buNone/>
            </a:pPr>
            <a:r>
              <a:rPr lang="ru-RU" sz="28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Зажжется понимания заря,</a:t>
            </a:r>
          </a:p>
          <a:p>
            <a:pPr>
              <a:lnSpc>
                <a:spcPct val="150000"/>
              </a:lnSpc>
              <a:buNone/>
            </a:pPr>
            <a:r>
              <a:rPr lang="ru-RU" sz="28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И ты поймешь: старался не бесплодно</a:t>
            </a:r>
          </a:p>
          <a:p>
            <a:pPr>
              <a:lnSpc>
                <a:spcPct val="150000"/>
              </a:lnSpc>
              <a:buNone/>
            </a:pPr>
            <a:r>
              <a:rPr lang="ru-RU" sz="28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И знания разбрасывал не зря.</a:t>
            </a:r>
            <a:endParaRPr lang="ru-RU" sz="28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5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30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1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150"/>
                            </p:stCondLst>
                            <p:childTnLst>
                              <p:par>
                                <p:cTn id="3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700"/>
                            </p:stCondLst>
                            <p:childTnLst>
                              <p:par>
                                <p:cTn id="4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650"/>
                            </p:stCondLst>
                            <p:childTnLst>
                              <p:par>
                                <p:cTn id="4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&amp;Pcy;&amp;ocy;&amp;mcy;&amp;ncy;&amp;icy;&amp;tcy;&amp;iecy; &amp;lcy;&amp;icy; &amp;vcy;&amp;ycy; &amp;scy;&amp;vcy;&amp;ocy;&amp;yucy; &amp;pcy;&amp;iecy;&amp;rcy;&amp;vcy;&amp;ucy;&amp;yucy; &amp;ucy;&amp;chcy;&amp;icy;&amp;tcy;&amp;iecy;&amp;lcy;&amp;softcy;&amp;ncy;&amp;icy;&amp;tscy;&amp;ucy;. - &amp;CHcy;&amp;iecy;&amp;bcy;&amp;ocy;&amp;kcy;&amp;scy;&amp;acy;&amp;rcy;&amp;ycy;"/>
          <p:cNvPicPr>
            <a:picLocks noChangeAspect="1" noChangeArrowheads="1"/>
          </p:cNvPicPr>
          <p:nvPr/>
        </p:nvPicPr>
        <p:blipFill>
          <a:blip r:embed="rId2" cstate="print"/>
          <a:srcRect l="5672" r="2138"/>
          <a:stretch>
            <a:fillRect/>
          </a:stretch>
        </p:blipFill>
        <p:spPr bwMode="auto">
          <a:xfrm>
            <a:off x="-33508" y="0"/>
            <a:ext cx="9177508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&amp;Acy;&amp;vcy;&amp;acy;&amp;ncy;&amp;gcy;&amp;acy;&amp;rcy;&amp;dcy; * &amp;Pcy;&amp;rcy;&amp;ocy;&amp;scy;&amp;mcy;&amp;ocy;&amp;tcy;&amp;rcy; &amp;tcy;&amp;iecy;&amp;mcy;&amp;ycy; - &amp;Scy; &amp;Dcy;&amp;ncy;&amp;iocy;&amp;mcy; &amp;ucy;&amp;chcy;&amp;icy;&amp;tcy;&amp;iecy;&amp;lcy;&amp;yacy;!"/>
          <p:cNvPicPr>
            <a:picLocks noChangeAspect="1" noChangeArrowheads="1"/>
          </p:cNvPicPr>
          <p:nvPr/>
        </p:nvPicPr>
        <p:blipFill>
          <a:blip r:embed="rId2" cstate="print"/>
          <a:srcRect l="3219" r="5579" b="11949"/>
          <a:stretch>
            <a:fillRect/>
          </a:stretch>
        </p:blipFill>
        <p:spPr bwMode="auto">
          <a:xfrm>
            <a:off x="285720" y="0"/>
            <a:ext cx="9124896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&amp;Pcy;&amp;ocy;&amp;zcy;&amp;dcy;&amp;rcy;&amp;acy;&amp;vcy;&amp;lcy;&amp;yacy;&amp;lcy;&amp;kcy;&amp;acy; (I &amp;chcy;&amp;acy;&amp;scy;&amp;tcy;&amp;softcy;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6248" y="1785926"/>
            <a:ext cx="40719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От всей души, от всего сердца Поздравляю с профессиональным праздником!!!</a:t>
            </a:r>
            <a:endParaRPr lang="ru-RU" sz="28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5">
      <a:dk1>
        <a:sysClr val="windowText" lastClr="000000"/>
      </a:dk1>
      <a:lt1>
        <a:sysClr val="window" lastClr="FFFFFF"/>
      </a:lt1>
      <a:dk2>
        <a:srgbClr val="B13F9A"/>
      </a:dk2>
      <a:lt2>
        <a:srgbClr val="E5C6D4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63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2014-10-02T07:46:59Z</dcterms:created>
  <dcterms:modified xsi:type="dcterms:W3CDTF">2014-10-03T05:25:01Z</dcterms:modified>
</cp:coreProperties>
</file>