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36E-EEF9-460A-BB5C-4AC0A0305B1E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04AA-A4F0-4CB7-97AD-081B9B52E4A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36E-EEF9-460A-BB5C-4AC0A0305B1E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04AA-A4F0-4CB7-97AD-081B9B52E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36E-EEF9-460A-BB5C-4AC0A0305B1E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04AA-A4F0-4CB7-97AD-081B9B52E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36E-EEF9-460A-BB5C-4AC0A0305B1E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04AA-A4F0-4CB7-97AD-081B9B52E4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36E-EEF9-460A-BB5C-4AC0A0305B1E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04AA-A4F0-4CB7-97AD-081B9B52E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36E-EEF9-460A-BB5C-4AC0A0305B1E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04AA-A4F0-4CB7-97AD-081B9B52E4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36E-EEF9-460A-BB5C-4AC0A0305B1E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04AA-A4F0-4CB7-97AD-081B9B52E4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36E-EEF9-460A-BB5C-4AC0A0305B1E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04AA-A4F0-4CB7-97AD-081B9B52E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36E-EEF9-460A-BB5C-4AC0A0305B1E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04AA-A4F0-4CB7-97AD-081B9B52E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36E-EEF9-460A-BB5C-4AC0A0305B1E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04AA-A4F0-4CB7-97AD-081B9B52E4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C36E-EEF9-460A-BB5C-4AC0A0305B1E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04AA-A4F0-4CB7-97AD-081B9B52E4A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27C36E-EEF9-460A-BB5C-4AC0A0305B1E}" type="datetimeFigureOut">
              <a:rPr lang="ru-RU" smtClean="0"/>
              <a:t>16.10.2014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B4A04AA-A4F0-4CB7-97AD-081B9B52E4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wall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wall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ikiwall.ru/wall/441098ba193be7ce3f38cda32ac918e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35332"/>
            <a:ext cx="2683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Сервис </a:t>
            </a:r>
            <a:r>
              <a:rPr lang="en-US" sz="2800" b="1" dirty="0" err="1">
                <a:solidFill>
                  <a:srgbClr val="C00000"/>
                </a:solidFill>
              </a:rPr>
              <a:t>WikiWall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98842"/>
            <a:ext cx="8496944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/>
              <a:t>Сервис </a:t>
            </a:r>
            <a:r>
              <a:rPr lang="ru-RU" sz="2800" b="1" dirty="0" err="1"/>
              <a:t>WikiWall</a:t>
            </a:r>
            <a:r>
              <a:rPr lang="ru-RU" sz="2800" b="1" dirty="0"/>
              <a:t> </a:t>
            </a:r>
            <a:r>
              <a:rPr lang="ru-RU" sz="2800" dirty="0"/>
              <a:t>– онлайновый сервис для совместного создания </a:t>
            </a:r>
            <a:r>
              <a:rPr lang="ru-RU" sz="2800" b="1" dirty="0" err="1"/>
              <a:t>Wiki</a:t>
            </a:r>
            <a:r>
              <a:rPr lang="ru-RU" sz="2800" b="1" dirty="0"/>
              <a:t>-газеты</a:t>
            </a:r>
            <a:r>
              <a:rPr lang="ru-RU" sz="2800" dirty="0"/>
              <a:t> несколькими пользователями. Это рабочее пространство, на котором несколько пользователей (даже живущих в разных городах!) в режиме он-</a:t>
            </a:r>
            <a:r>
              <a:rPr lang="ru-RU" sz="2800" dirty="0" err="1"/>
              <a:t>лайн</a:t>
            </a:r>
            <a:r>
              <a:rPr lang="ru-RU" sz="2800" dirty="0"/>
              <a:t> совместно могут создавать один документ, в котором можно писать текст, рисовать, делать пометки, добавлять различные объекты и многое другое.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4689" y="5085184"/>
            <a:ext cx="5401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hlinkClick r:id="rId2"/>
              </a:rPr>
              <a:t>http://www.wikiwall.ru/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729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Wiki-stengaze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66" y="548680"/>
            <a:ext cx="7932374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03848" y="35332"/>
            <a:ext cx="2683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Сервис </a:t>
            </a:r>
            <a:r>
              <a:rPr lang="en-US" sz="2800" b="1" dirty="0" err="1">
                <a:solidFill>
                  <a:srgbClr val="C00000"/>
                </a:solidFill>
              </a:rPr>
              <a:t>WikiWall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63888" y="6486298"/>
            <a:ext cx="279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hlinkClick r:id="rId3"/>
              </a:rPr>
              <a:t>http://www.wikiwall.ru/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598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32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В</a:t>
            </a:r>
            <a:r>
              <a:rPr lang="ru-RU" sz="3200" dirty="0" smtClean="0"/>
              <a:t>ики- газета </a:t>
            </a:r>
            <a:r>
              <a:rPr lang="ru-RU" sz="3200" dirty="0"/>
              <a:t>в рамках Фестиваля  национальных  культур</a:t>
            </a:r>
          </a:p>
          <a:p>
            <a:pPr algn="ctr"/>
            <a:r>
              <a:rPr lang="ru-RU" sz="3200" dirty="0"/>
              <a:t>"Мы разные, но мы вместе"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689737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hlinkClick r:id="rId2"/>
              </a:rPr>
              <a:t>http://wikiwall.ru/wall/441098ba193be7ce3f38cda32ac918ea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2204864"/>
            <a:ext cx="57743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Страна Украина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6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</TotalTime>
  <Words>21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Лебедева</dc:creator>
  <cp:lastModifiedBy>Лебедева</cp:lastModifiedBy>
  <cp:revision>5</cp:revision>
  <dcterms:created xsi:type="dcterms:W3CDTF">2014-10-16T09:50:54Z</dcterms:created>
  <dcterms:modified xsi:type="dcterms:W3CDTF">2014-10-16T10:01:55Z</dcterms:modified>
</cp:coreProperties>
</file>