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7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5A32D-AD5D-434C-A002-304E2F1FDA6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EBA7-659B-4819-9CE7-A9B8DE294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4;&#1082;&#1089;&#1072;&#1085;&#1072;\Desktop\&#1057;&#1086;&#1095;&#1080;&#1085;&#1077;&#1085;&#1080;&#1077;%20&#1054;&#1090;&#1090;&#1077;&#1087;&#1077;&#1083;&#1100;\Russkaya-druzhina-Uh-ty-zimushka-zima(muzofon.com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ohranaodessa.com.ua/ins&#8230;" TargetMode="External"/><Relationship Id="rId3" Type="http://schemas.openxmlformats.org/officeDocument/2006/relationships/hyperlink" Target="http://www.liveinternet.ru/use&#8230;" TargetMode="External"/><Relationship Id="rId7" Type="http://schemas.openxmlformats.org/officeDocument/2006/relationships/hyperlink" Target="http://dll6.muzofon.com/mp3/s3/cf/1f/cf1ff2070f866f070a85069b52bd095d.mp3?e=1384951016&amp;st=C1uCNVIFYg0tMbGCw-Zgvg&amp;name=Russkaya-druzhina-Uh-ty-zimushka-zima(muzofon.com).mp3" TargetMode="External"/><Relationship Id="rId2" Type="http://schemas.openxmlformats.org/officeDocument/2006/relationships/hyperlink" Target="http://ifientim.ucoz.ru/news/day_book/2013-08-17-12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Users\&#208;&#158;&#208;&#186;&#209;&#129;&#208;&#176;&#208;&#189;&#208;&#176;\Desktop\Russkaya-druzhina-Uh-ty-zimushka-zima(muzofon.com).mp3" TargetMode="External"/><Relationship Id="rId5" Type="http://schemas.openxmlformats.org/officeDocument/2006/relationships/hyperlink" Target="http://pragueflat.ru/page-mesy" TargetMode="External"/><Relationship Id="rId4" Type="http://schemas.openxmlformats.org/officeDocument/2006/relationships/hyperlink" Target="http://pragueflat.ru/page-mesyaca-goda-foto" TargetMode="External"/><Relationship Id="rId9" Type="http://schemas.openxmlformats.org/officeDocument/2006/relationships/hyperlink" Target="http://web-sites72.ru/joke/katalog/konspekt-uroka-sochinenie-3-klas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857256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Сочинение по картине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Ф.А. Васильева «Оттепель»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http://s58.radikal.ru/i159/0909/0d/dfb121ce78a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86512" y="4068285"/>
            <a:ext cx="2571768" cy="2789715"/>
          </a:xfrm>
          <a:prstGeom prst="rect">
            <a:avLst/>
          </a:prstGeom>
          <a:noFill/>
        </p:spPr>
      </p:pic>
      <p:pic>
        <p:nvPicPr>
          <p:cNvPr id="5" name="Russkaya-druzhina-Uh-ty-zimushka-zim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578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491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tat18.privet.ru/lr/0b1c4c77ab2f45036cb8e9066cd4caf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429684" cy="6341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tihi.ru/pics/2012/10/31/10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3810000" cy="2857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57686" y="357166"/>
            <a:ext cx="45005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Прогноз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4 ноября ( до Казанской)- </a:t>
            </a:r>
            <a:r>
              <a:rPr lang="ru-RU" sz="2800" dirty="0" smtClean="0"/>
              <a:t>не зима, а с Казанской не осень.</a:t>
            </a:r>
          </a:p>
          <a:p>
            <a:r>
              <a:rPr lang="ru-RU" sz="2800" dirty="0" smtClean="0"/>
              <a:t>Если дождь, то вскорости наступит зима.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14 ноября (Яков день) – </a:t>
            </a:r>
          </a:p>
          <a:p>
            <a:r>
              <a:rPr lang="ru-RU" sz="2800" dirty="0"/>
              <a:t>д</a:t>
            </a:r>
            <a:r>
              <a:rPr lang="ru-RU" sz="2800" dirty="0" smtClean="0"/>
              <a:t>ороги развезёт грязью- не жди морозов до начала декабря.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000636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21 ноября (Михайлов день) - </a:t>
            </a:r>
            <a:r>
              <a:rPr lang="ru-RU" sz="2800" dirty="0" smtClean="0"/>
              <a:t>если иней - ожидай больших снегов, если начинается туманом – ростепели быть.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allery.ykt.ru/galleries/old/literaturny/7091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85728"/>
            <a:ext cx="5260435" cy="3857652"/>
          </a:xfrm>
          <a:prstGeom prst="rect">
            <a:avLst/>
          </a:prstGeom>
          <a:noFill/>
        </p:spPr>
      </p:pic>
      <p:pic>
        <p:nvPicPr>
          <p:cNvPr id="1028" name="Picture 4" descr="http://artwindow.ru/images/kat100164psmall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43570" y="1857364"/>
            <a:ext cx="3315921" cy="464347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5429264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Фёдор Александрович Васильев</a:t>
            </a:r>
            <a:endParaRPr lang="ru-RU" sz="3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4214818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Оттепель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chportal.ru/_ld/279/470427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7929618" cy="5955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rpp.nashaucheba.ru/pars_docs/refs/131/130946/img1.jpg"/>
          <p:cNvPicPr>
            <a:picLocks noChangeAspect="1" noChangeArrowheads="1"/>
          </p:cNvPicPr>
          <p:nvPr/>
        </p:nvPicPr>
        <p:blipFill>
          <a:blip r:embed="rId2"/>
          <a:srcRect r="-901" b="25225"/>
          <a:stretch>
            <a:fillRect/>
          </a:stretch>
        </p:blipFill>
        <p:spPr bwMode="auto">
          <a:xfrm>
            <a:off x="285720" y="267828"/>
            <a:ext cx="8858280" cy="5875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spokusa.com.ua/img.php?path=images/news&amp;id=750&amp;pic=2780&amp;s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9"/>
            <a:ext cx="821537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Интернет ресурсы:</a:t>
            </a:r>
          </a:p>
          <a:p>
            <a:r>
              <a:rPr lang="ru-RU" u="sng" dirty="0" err="1" smtClean="0">
                <a:hlinkClick r:id="rId2"/>
              </a:rPr>
              <a:t>Day</a:t>
            </a:r>
            <a:r>
              <a:rPr lang="ru-RU" u="sng" dirty="0" smtClean="0">
                <a:hlinkClick r:id="rId2"/>
              </a:rPr>
              <a:t> </a:t>
            </a:r>
            <a:r>
              <a:rPr lang="ru-RU" u="sng" dirty="0" err="1" smtClean="0">
                <a:hlinkClick r:id="rId2"/>
              </a:rPr>
              <a:t>book</a:t>
            </a:r>
            <a:endParaRPr lang="ru-RU" dirty="0" smtClean="0"/>
          </a:p>
          <a:p>
            <a:r>
              <a:rPr lang="ru-RU" dirty="0" smtClean="0"/>
              <a:t>Лучшие картины </a:t>
            </a:r>
            <a:r>
              <a:rPr lang="ru-RU" b="1" dirty="0" smtClean="0"/>
              <a:t>Васильева</a:t>
            </a:r>
            <a:r>
              <a:rPr lang="ru-RU" dirty="0" smtClean="0"/>
              <a:t> </a:t>
            </a:r>
            <a:r>
              <a:rPr lang="ru-RU" b="1" dirty="0" smtClean="0"/>
              <a:t>Ф</a:t>
            </a:r>
            <a:r>
              <a:rPr lang="ru-RU" dirty="0" smtClean="0"/>
              <a:t>.</a:t>
            </a:r>
            <a:r>
              <a:rPr lang="ru-RU" b="1" dirty="0" smtClean="0"/>
              <a:t>А</a:t>
            </a:r>
            <a:r>
              <a:rPr lang="ru-RU" dirty="0" smtClean="0"/>
              <a:t>. "Оттепель" 53,5 </a:t>
            </a:r>
            <a:r>
              <a:rPr lang="ru-RU" dirty="0" err="1" smtClean="0"/>
              <a:t>x</a:t>
            </a:r>
            <a:r>
              <a:rPr lang="ru-RU" dirty="0" smtClean="0"/>
              <a:t> 107 см </a:t>
            </a:r>
            <a:r>
              <a:rPr lang="ru-RU" dirty="0" err="1" smtClean="0"/>
              <a:t>Трьетьяковская</a:t>
            </a:r>
            <a:endParaRPr lang="ru-RU" dirty="0" smtClean="0"/>
          </a:p>
          <a:p>
            <a:r>
              <a:rPr lang="ru-RU" dirty="0" smtClean="0">
                <a:hlinkClick r:id="rId2"/>
              </a:rPr>
              <a:t>http://ifientim.ucoz.ru/news/d…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3"/>
              </a:rPr>
              <a:t>http://www.liveinternet.ru/use…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/>
            </a:r>
            <a:br>
              <a:rPr lang="ru-RU" u="sng" dirty="0" smtClean="0">
                <a:hlinkClick r:id="rId4"/>
              </a:rPr>
            </a:br>
            <a:r>
              <a:rPr lang="ru-RU" dirty="0" smtClean="0">
                <a:hlinkClick r:id="rId5"/>
              </a:rPr>
              <a:t>http://pragueflat.ru/page-mesy</a:t>
            </a:r>
            <a:endParaRPr lang="ru-RU" dirty="0" smtClean="0"/>
          </a:p>
          <a:p>
            <a:endParaRPr lang="ru-RU" dirty="0"/>
          </a:p>
          <a:p>
            <a:r>
              <a:rPr lang="en-US" u="sng" dirty="0" err="1">
                <a:hlinkClick r:id="rId6"/>
              </a:rPr>
              <a:t>Russkaya</a:t>
            </a:r>
            <a:r>
              <a:rPr lang="en-US" u="sng" dirty="0">
                <a:hlinkClick r:id="rId6"/>
              </a:rPr>
              <a:t>-</a:t>
            </a:r>
            <a:r>
              <a:rPr lang="en-US" u="sng" dirty="0" err="1">
                <a:hlinkClick r:id="rId6"/>
              </a:rPr>
              <a:t>druzhina</a:t>
            </a:r>
            <a:r>
              <a:rPr lang="en-US" u="sng" dirty="0">
                <a:hlinkClick r:id="rId6"/>
              </a:rPr>
              <a:t>-Uh-</a:t>
            </a:r>
            <a:r>
              <a:rPr lang="en-US" u="sng" dirty="0" err="1">
                <a:hlinkClick r:id="rId6"/>
              </a:rPr>
              <a:t>ty</a:t>
            </a:r>
            <a:r>
              <a:rPr lang="en-US" u="sng" dirty="0">
                <a:hlinkClick r:id="rId6"/>
              </a:rPr>
              <a:t>-</a:t>
            </a:r>
            <a:r>
              <a:rPr lang="en-US" u="sng" dirty="0" err="1">
                <a:hlinkClick r:id="rId6"/>
              </a:rPr>
              <a:t>zimushka</a:t>
            </a:r>
            <a:r>
              <a:rPr lang="en-US" u="sng" dirty="0">
                <a:hlinkClick r:id="rId6"/>
              </a:rPr>
              <a:t>-</a:t>
            </a:r>
            <a:r>
              <a:rPr lang="en-US" u="sng" dirty="0" err="1">
                <a:hlinkClick r:id="rId6"/>
              </a:rPr>
              <a:t>zima</a:t>
            </a:r>
            <a:r>
              <a:rPr lang="en-US" u="sng" dirty="0">
                <a:hlinkClick r:id="rId6"/>
              </a:rPr>
              <a:t>(muzofon.com).mp3</a:t>
            </a:r>
            <a:endParaRPr lang="en-US" dirty="0"/>
          </a:p>
          <a:p>
            <a:r>
              <a:rPr lang="en-US" dirty="0">
                <a:hlinkClick r:id="rId7"/>
              </a:rPr>
              <a:t>http://dll6.muzofon.com/mp3/s3/cf/1f/cf1ff2070f866f070a85069b52bd095d.mp3?e=1384951016&amp;st=C1uCNVIFYg0tMbGCw-Zgvg&amp;name=Russkaya-druzhina-Uh-ty-zimushka-zima(muzofon.com).</a:t>
            </a:r>
            <a:r>
              <a:rPr lang="en-US" dirty="0" smtClean="0">
                <a:hlinkClick r:id="rId7"/>
              </a:rPr>
              <a:t>mp3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>
                <a:hlinkClick r:id="rId8"/>
              </a:rPr>
              <a:t>http</a:t>
            </a:r>
            <a:r>
              <a:rPr lang="ru-RU" dirty="0">
                <a:hlinkClick r:id="rId8"/>
              </a:rPr>
              <a:t>://ohranaodessa.com.ua/ins</a:t>
            </a:r>
            <a:r>
              <a:rPr lang="ru-RU" dirty="0" smtClean="0">
                <a:hlinkClick r:id="rId8"/>
              </a:rPr>
              <a:t>…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>
                <a:hlinkClick r:id="rId9"/>
              </a:rPr>
              <a:t>http</a:t>
            </a:r>
            <a:r>
              <a:rPr lang="ru-RU" dirty="0">
                <a:hlinkClick r:id="rId9"/>
              </a:rPr>
              <a:t>://web-sites72.ru/joke/kat…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en-US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76</Words>
  <Application>Microsoft Office PowerPoint</Application>
  <PresentationFormat>Экран (4:3)</PresentationFormat>
  <Paragraphs>36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Сочинение по картине Ф.А. Васильева «Оттепель»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по картине Ю.А. Васильева «Оттепель»</dc:title>
  <dc:creator>Оксана</dc:creator>
  <cp:lastModifiedBy>Оксана</cp:lastModifiedBy>
  <cp:revision>8</cp:revision>
  <dcterms:created xsi:type="dcterms:W3CDTF">2013-11-20T11:24:35Z</dcterms:created>
  <dcterms:modified xsi:type="dcterms:W3CDTF">2014-03-17T06:53:06Z</dcterms:modified>
</cp:coreProperties>
</file>