
<file path=[Content_Types].xml><?xml version="1.0" encoding="utf-8"?>
<Types xmlns="http://schemas.openxmlformats.org/package/2006/content-types">
  <Default Extension="mp3" ContentType="audio/unknown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0" r:id="rId4"/>
    <p:sldId id="262" r:id="rId5"/>
    <p:sldId id="266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2B5-5D9A-40FE-869F-542E89C824F3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50AF-3F75-453D-9658-A06CE2E9532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2B5-5D9A-40FE-869F-542E89C824F3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50AF-3F75-453D-9658-A06CE2E953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2B5-5D9A-40FE-869F-542E89C824F3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50AF-3F75-453D-9658-A06CE2E953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2B5-5D9A-40FE-869F-542E89C824F3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50AF-3F75-453D-9658-A06CE2E953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2B5-5D9A-40FE-869F-542E89C824F3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50AF-3F75-453D-9658-A06CE2E953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2B5-5D9A-40FE-869F-542E89C824F3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50AF-3F75-453D-9658-A06CE2E953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2B5-5D9A-40FE-869F-542E89C824F3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50AF-3F75-453D-9658-A06CE2E953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2B5-5D9A-40FE-869F-542E89C824F3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50AF-3F75-453D-9658-A06CE2E953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2B5-5D9A-40FE-869F-542E89C824F3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50AF-3F75-453D-9658-A06CE2E953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2B5-5D9A-40FE-869F-542E89C824F3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50AF-3F75-453D-9658-A06CE2E953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2B5-5D9A-40FE-869F-542E89C824F3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50AF-3F75-453D-9658-A06CE2E9532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5082B5-5D9A-40FE-869F-542E89C824F3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1750AF-3F75-453D-9658-A06CE2E953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2.wmf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611560" y="1341438"/>
            <a:ext cx="3889375" cy="5111750"/>
          </a:xfrm>
          <a:prstGeom prst="rect">
            <a:avLst/>
          </a:prstGeom>
          <a:solidFill>
            <a:srgbClr val="FFFF99"/>
          </a:solidFill>
          <a:ln w="88900" cmpd="tri">
            <a:solidFill>
              <a:srgbClr val="008000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b="1" smtClean="0"/>
              <a:t> 	</a:t>
            </a:r>
            <a:r>
              <a:rPr lang="ru-RU" sz="2800" b="1" smtClean="0">
                <a:solidFill>
                  <a:schemeClr val="accent2"/>
                </a:solidFill>
              </a:rPr>
              <a:t>совокупность</a:t>
            </a:r>
          </a:p>
          <a:p>
            <a:pPr algn="ctr">
              <a:buFontTx/>
              <a:buNone/>
            </a:pPr>
            <a:r>
              <a:rPr lang="ru-RU" sz="2800" b="1" smtClean="0">
                <a:solidFill>
                  <a:schemeClr val="accent2"/>
                </a:solidFill>
              </a:rPr>
              <a:t>представлений людей о</a:t>
            </a:r>
          </a:p>
          <a:p>
            <a:pPr algn="ctr">
              <a:buFontTx/>
              <a:buNone/>
            </a:pPr>
            <a:r>
              <a:rPr lang="ru-RU" sz="2800" b="1" smtClean="0">
                <a:solidFill>
                  <a:schemeClr val="accent2"/>
                </a:solidFill>
              </a:rPr>
              <a:t>добре и зле,</a:t>
            </a:r>
          </a:p>
          <a:p>
            <a:pPr algn="ctr">
              <a:buFontTx/>
              <a:buNone/>
            </a:pPr>
            <a:r>
              <a:rPr lang="ru-RU" sz="2800" b="1" smtClean="0">
                <a:solidFill>
                  <a:schemeClr val="accent2"/>
                </a:solidFill>
              </a:rPr>
              <a:t>справедливом и</a:t>
            </a:r>
          </a:p>
          <a:p>
            <a:pPr algn="ctr">
              <a:buFontTx/>
              <a:buNone/>
            </a:pPr>
            <a:r>
              <a:rPr lang="ru-RU" sz="2800" b="1" smtClean="0">
                <a:solidFill>
                  <a:schemeClr val="accent2"/>
                </a:solidFill>
              </a:rPr>
              <a:t>несправедливом, </a:t>
            </a:r>
          </a:p>
          <a:p>
            <a:pPr algn="ctr">
              <a:buFontTx/>
              <a:buNone/>
            </a:pPr>
            <a:r>
              <a:rPr lang="ru-RU" sz="2800" b="1" smtClean="0">
                <a:solidFill>
                  <a:schemeClr val="accent2"/>
                </a:solidFill>
              </a:rPr>
              <a:t>о должных нормах</a:t>
            </a:r>
          </a:p>
          <a:p>
            <a:pPr algn="ctr">
              <a:buFontTx/>
              <a:buNone/>
            </a:pPr>
            <a:r>
              <a:rPr lang="ru-RU" sz="2800" b="1" smtClean="0">
                <a:solidFill>
                  <a:schemeClr val="accent2"/>
                </a:solidFill>
              </a:rPr>
              <a:t>общения между людьми.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77873"/>
            <a:ext cx="3604139" cy="5075315"/>
          </a:xfrm>
          <a:prstGeom prst="rect">
            <a:avLst/>
          </a:prstGeom>
          <a:noFill/>
          <a:ln w="88900" cmpd="tri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71800" y="260648"/>
            <a:ext cx="38164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noFill/>
                  <a:prstDash val="solid"/>
                </a:ln>
                <a:solidFill>
                  <a:srgbClr val="A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Мораль</a:t>
            </a:r>
            <a:endParaRPr lang="ru-RU" sz="5400" b="1" cap="none" spc="0" dirty="0">
              <a:ln w="10541" cmpd="sng">
                <a:noFill/>
                <a:prstDash val="solid"/>
              </a:ln>
              <a:solidFill>
                <a:srgbClr val="A4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770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4809" y="1643870"/>
            <a:ext cx="3094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«Кто добро творит ,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724" y="3183358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«Худо тому,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809" y="4638327"/>
            <a:ext cx="3486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«Не плюй в колодец,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4711466" y="4576772"/>
            <a:ext cx="396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т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ого Бог благодарит»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643870"/>
            <a:ext cx="4239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то добра не делает никому»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3090906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д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оведется воды напиться»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4997" y="332656"/>
            <a:ext cx="5051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Составь пословицу</a:t>
            </a:r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  <a:t>:</a:t>
            </a:r>
            <a:endParaRPr lang="ru-RU" sz="3600" dirty="0">
              <a:solidFill>
                <a:srgbClr val="C00000"/>
              </a:solidFill>
              <a:latin typeface="Georgia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750535" y="1834316"/>
            <a:ext cx="821465" cy="30348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623427" y="2120923"/>
            <a:ext cx="1948573" cy="1230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923928" y="3414190"/>
            <a:ext cx="648072" cy="14549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18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465" y="1464100"/>
            <a:ext cx="3505239" cy="4824636"/>
          </a:xfrm>
          <a:prstGeom prst="rect">
            <a:avLst/>
          </a:prstGeom>
          <a:noFill/>
          <a:ln w="92075" cmpd="tri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9" y="560646"/>
            <a:ext cx="2535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Чиж и голубь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191" y="177281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Чижа захлопнула злодейка-западня:</a:t>
            </a:r>
          </a:p>
          <a:p>
            <a:r>
              <a:rPr lang="ru-RU" dirty="0"/>
              <a:t>Бедняжка в ней </a:t>
            </a:r>
          </a:p>
          <a:p>
            <a:r>
              <a:rPr lang="ru-RU" dirty="0"/>
              <a:t>и рвался, и метался,</a:t>
            </a:r>
          </a:p>
          <a:p>
            <a:r>
              <a:rPr lang="ru-RU" dirty="0"/>
              <a:t>А Голубь молодой над ним же издевался.</a:t>
            </a:r>
          </a:p>
          <a:p>
            <a:r>
              <a:rPr lang="ru-RU" dirty="0"/>
              <a:t>«Не стыдно ль, - говорит, - средь бела дня попался!</a:t>
            </a:r>
          </a:p>
          <a:p>
            <a:r>
              <a:rPr lang="ru-RU" dirty="0"/>
              <a:t>Не провели бы так меня:</a:t>
            </a:r>
          </a:p>
          <a:p>
            <a:r>
              <a:rPr lang="ru-RU" dirty="0"/>
              <a:t>За это я ручаюсь смело».</a:t>
            </a:r>
          </a:p>
          <a:p>
            <a:r>
              <a:rPr lang="ru-RU" dirty="0"/>
              <a:t>Ан, смотришь, тут же сам запутался в силок.</a:t>
            </a:r>
          </a:p>
          <a:p>
            <a:r>
              <a:rPr lang="ru-RU" dirty="0"/>
              <a:t>И дело!</a:t>
            </a:r>
          </a:p>
          <a:p>
            <a:r>
              <a:rPr lang="ru-RU" dirty="0"/>
              <a:t>Вперед чужой беде не смейся, Голубок.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71064"/>
              </p:ext>
            </p:extLst>
          </p:nvPr>
        </p:nvGraphicFramePr>
        <p:xfrm>
          <a:off x="1806884" y="5602936"/>
          <a:ext cx="18526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Объект упаковщика для оболочки" showAsIcon="1" r:id="rId6" imgW="1852920" imgH="685800" progId="Package">
                  <p:embed/>
                </p:oleObj>
              </mc:Choice>
              <mc:Fallback>
                <p:oleObj name="Объект упаковщика для оболочки" showAsIcon="1" r:id="rId6" imgW="18529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06884" y="5602936"/>
                        <a:ext cx="185261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89-chizh_i_golub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5280" y="5679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9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4665"/>
            <a:ext cx="3528392" cy="348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975" y="332656"/>
            <a:ext cx="155416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СуетоваГЮ\Desktop\уступи мест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9"/>
            <a:ext cx="4050544" cy="307775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1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77656" y="764704"/>
            <a:ext cx="4662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Мультфильм про знаменитого дядю Степу милиционера, который был очень высокого роста. Дядю Степу все знали в округе, он служил моряком, а работал он милиционером. Его все очень уважали взрослые и дети, потому что он всем помогал, был очень добрым и вежливым. Однажды зимой старушка стирала в прорубе белье, лед треснул, и старушку понесло на льдине по течению. В это время Дядя Степа дежурил на мосту, сквозь туман он увидел, что на льдине плывет человек и так, как он был очень высокого роста, дядя Степа нагнулся над рекой и успел спасти испуганную старушку.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56" y="764704"/>
            <a:ext cx="3286677" cy="474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1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уетоваГЮ\Desktop\девушка и цве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839573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1326000"/>
            <a:ext cx="45365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sz="3200" dirty="0">
                <a:latin typeface="Georgia" pitchFamily="18" charset="0"/>
              </a:rPr>
              <a:t>Не обижай людей — придет расплата.</a:t>
            </a:r>
          </a:p>
          <a:p>
            <a:r>
              <a:rPr lang="ru-RU" sz="3200" dirty="0">
                <a:latin typeface="Georgia" pitchFamily="18" charset="0"/>
              </a:rPr>
              <a:t>Нам счастья не судит обида чья-то»</a:t>
            </a:r>
          </a:p>
          <a:p>
            <a:r>
              <a:rPr lang="ru-RU" sz="3200" dirty="0">
                <a:latin typeface="Georgia" pitchFamily="18" charset="0"/>
              </a:rPr>
              <a:t>«Ты будешь ближними любим,</a:t>
            </a:r>
          </a:p>
          <a:p>
            <a:r>
              <a:rPr lang="ru-RU" sz="3200" dirty="0">
                <a:latin typeface="Georgia" pitchFamily="18" charset="0"/>
              </a:rPr>
              <a:t>И радость доброты познаешь,</a:t>
            </a:r>
          </a:p>
          <a:p>
            <a:r>
              <a:rPr lang="ru-RU" sz="3200" dirty="0">
                <a:latin typeface="Georgia" pitchFamily="18" charset="0"/>
              </a:rPr>
              <a:t>Не пожелав другим</a:t>
            </a:r>
          </a:p>
          <a:p>
            <a:r>
              <a:rPr lang="ru-RU" sz="3200" dirty="0">
                <a:latin typeface="Georgia" pitchFamily="18" charset="0"/>
              </a:rPr>
              <a:t>Того, чего себе не пожелаешь»</a:t>
            </a:r>
          </a:p>
        </p:txBody>
      </p:sp>
    </p:spTree>
    <p:extLst>
      <p:ext uri="{BB962C8B-B14F-4D97-AF65-F5344CB8AC3E}">
        <p14:creationId xmlns:p14="http://schemas.microsoft.com/office/powerpoint/2010/main" val="76777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</TotalTime>
  <Words>250</Words>
  <Application>Microsoft Office PowerPoint</Application>
  <PresentationFormat>Экран (4:3)</PresentationFormat>
  <Paragraphs>33</Paragraphs>
  <Slides>6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Воздушный поток</vt:lpstr>
      <vt:lpstr>Объект упаковщика для оболочки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Суетова</dc:creator>
  <cp:lastModifiedBy>Галина Суетова</cp:lastModifiedBy>
  <cp:revision>3</cp:revision>
  <dcterms:created xsi:type="dcterms:W3CDTF">2013-12-18T11:57:35Z</dcterms:created>
  <dcterms:modified xsi:type="dcterms:W3CDTF">2013-12-18T12:20:20Z</dcterms:modified>
</cp:coreProperties>
</file>