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</p:sldMasterIdLst>
  <p:sldIdLst>
    <p:sldId id="256" r:id="rId3"/>
    <p:sldId id="270" r:id="rId4"/>
    <p:sldId id="271" r:id="rId5"/>
    <p:sldId id="272" r:id="rId6"/>
    <p:sldId id="275" r:id="rId7"/>
    <p:sldId id="276" r:id="rId8"/>
    <p:sldId id="277" r:id="rId9"/>
    <p:sldId id="279" r:id="rId10"/>
    <p:sldId id="281" r:id="rId11"/>
    <p:sldId id="288" r:id="rId12"/>
    <p:sldId id="283" r:id="rId13"/>
    <p:sldId id="291" r:id="rId14"/>
    <p:sldId id="292" r:id="rId15"/>
    <p:sldId id="290" r:id="rId16"/>
    <p:sldId id="294" r:id="rId17"/>
    <p:sldId id="285" r:id="rId18"/>
    <p:sldId id="287" r:id="rId19"/>
    <p:sldId id="2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8E89-7853-4D9E-9BA2-67C55C2C00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87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8B86-15C6-4530-82D3-AC8A034D0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99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527E-D57C-4CFF-A6AC-B217FE9BE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16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CD44-9F94-4CF8-999D-C95E72A19F6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34FC-65A9-4493-92DC-EA1094C25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0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9738-E122-476D-AED0-A3C35BE3C5E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9D26-1253-436D-BDB3-BC2717881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5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E1D8-9094-4F20-82CD-AFBB29F32FAA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CD9C-1352-4995-9860-112FF88BA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2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FF19-8793-4299-835A-83A238BCFBD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049D-8DFF-4B2A-8455-4ACD4DD00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6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2CAC-AE87-446B-8458-DB24BED08E7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877B-D55B-4BBB-B96E-D6F96A9F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7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0B06-7F37-4C8F-9B90-551616669304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89DD-CA8B-4EEC-9037-48F7CC420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1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F85A-CABF-4AD6-AC08-A6F684479664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8897-3A9F-49E5-B4EB-6BE301D4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0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8864-56C8-4176-A72E-62DB25A599A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A6DB-7619-466E-A67E-7B06D95E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542D-2EBB-4758-B76F-205F977EF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53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A705-DB5B-4CCB-9BFF-827492C1E33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7C43-9436-45E6-A0E9-B7D5414A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5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6BBF-EE3C-4952-AF4E-3B4D8151A4F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77A7-82AF-43D2-A37B-B6486CD2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3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6EBB-3377-4F25-83F6-0EFA2DFA9CC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3613-DD2E-415B-8B9B-17C89148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7EE6-1E8D-44C5-B25E-76FD300B4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1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D770-D07E-4AB3-B2B2-3C4494D9F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44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F014-DC08-4A1B-A268-ED395A943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59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8FE0-3B2F-4D4E-9BFF-BBF9A5259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8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0123-61CB-4235-AFC5-5C800BFB0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1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9A59-671D-4EBD-A1CD-BADE81792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3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2C33-F003-4C6C-A140-C6F91656DF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1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68B1713-726A-45ED-B2FF-156C5E423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93" r:id="rId4"/>
    <p:sldLayoutId id="2147483794" r:id="rId5"/>
    <p:sldLayoutId id="2147483795" r:id="rId6"/>
    <p:sldLayoutId id="2147483779" r:id="rId7"/>
    <p:sldLayoutId id="2147483796" r:id="rId8"/>
    <p:sldLayoutId id="2147483797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C5365C-A3A0-4E06-8CA0-ED97D882D42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42E45A-860A-45AD-9266-B2C459CCD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557338"/>
            <a:ext cx="7875588" cy="3743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Почему нужно беречь и охранять воду?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572000"/>
            <a:ext cx="64008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8785225" cy="4105275"/>
          </a:xfrm>
        </p:spPr>
        <p:txBody>
          <a:bodyPr/>
          <a:lstStyle/>
          <a:p>
            <a:pPr algn="l"/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3333FF"/>
                </a:solidFill>
              </a:rPr>
              <a:t>Вода – мать полей, а без матери не проживешь.</a:t>
            </a:r>
            <a:r>
              <a:rPr lang="ru-RU" altLang="ru-RU" sz="3600" smtClean="0"/>
              <a:t> </a:t>
            </a:r>
            <a:r>
              <a:rPr lang="ru-RU" altLang="ru-RU" sz="2800" smtClean="0"/>
              <a:t>(Китайская пословица)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3333FF"/>
                </a:solidFill>
              </a:rPr>
              <a:t>Мы не ценим воду до тех пор, пока не высохнет колодец. </a:t>
            </a:r>
            <a:r>
              <a:rPr lang="ru-RU" altLang="ru-RU" sz="2800" smtClean="0"/>
              <a:t>(Английская пословица)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3333FF"/>
                </a:solidFill>
              </a:rPr>
              <a:t>Каля за каплей – образуется озеро, а перестанет капать – образуется пустыня. </a:t>
            </a:r>
            <a:r>
              <a:rPr lang="ru-RU" altLang="ru-RU" sz="2800" smtClean="0"/>
              <a:t>(Узбекская пословица)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0825" y="4514850"/>
            <a:ext cx="8569325" cy="2154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Кафедра экологии</a:t>
            </a:r>
          </a:p>
        </p:txBody>
      </p:sp>
      <p:pic>
        <p:nvPicPr>
          <p:cNvPr id="18435" name="Picture 6" descr="A:\Dolphins of the 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6696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9788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8288"/>
            <a:ext cx="63357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804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Отчего загрязняется вода?</a:t>
            </a:r>
          </a:p>
        </p:txBody>
      </p:sp>
      <p:pic>
        <p:nvPicPr>
          <p:cNvPr id="24580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4131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374491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7687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4514850"/>
            <a:ext cx="8569325" cy="2154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sz="6600" b="1" smtClean="0">
              <a:solidFill>
                <a:srgbClr val="3317DB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Кафедра медицины</a:t>
            </a:r>
          </a:p>
        </p:txBody>
      </p:sp>
      <p:pic>
        <p:nvPicPr>
          <p:cNvPr id="23555" name="Picture 2" descr="http://static.kinokopilka.tv/system/images/users/avatars/003/386/136/MS82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5050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im6-tub-ru.yandex.net/i?id=121577595-2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744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2305050" cy="1798638"/>
          </a:xfrm>
          <a:prstGeom prst="rect">
            <a:avLst/>
          </a:prstGeom>
          <a:solidFill>
            <a:srgbClr val="C0C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50825" y="4514850"/>
            <a:ext cx="8569325" cy="2154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Кафедра метеорологии</a:t>
            </a:r>
          </a:p>
        </p:txBody>
      </p:sp>
      <p:pic>
        <p:nvPicPr>
          <p:cNvPr id="24579" name="Picture 10" descr="http://www.imc.pl.ua/assets/images/kli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5715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469900" y="179388"/>
            <a:ext cx="7772400" cy="863600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9933FF"/>
                </a:solidFill>
              </a:rPr>
              <a:t>Спасибо за урок!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5229225"/>
            <a:ext cx="7056438" cy="1752600"/>
          </a:xfrm>
        </p:spPr>
        <p:txBody>
          <a:bodyPr/>
          <a:lstStyle/>
          <a:p>
            <a:r>
              <a:rPr lang="ru-RU" altLang="ru-RU" sz="8800" b="1" smtClean="0">
                <a:solidFill>
                  <a:srgbClr val="FF0000"/>
                </a:solidFill>
              </a:rPr>
              <a:t>МОЛОДЦЫ!!!</a:t>
            </a:r>
          </a:p>
        </p:txBody>
      </p:sp>
      <p:pic>
        <p:nvPicPr>
          <p:cNvPr id="25604" name="Picture 4" descr="http://f1.live4fun.ru/pictures/img_4528859_8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96950"/>
            <a:ext cx="6697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97693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581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600" b="1" dirty="0" smtClean="0">
              <a:solidFill>
                <a:srgbClr val="3317D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3317DB"/>
                </a:solidFill>
              </a:rPr>
              <a:t>             </a:t>
            </a:r>
            <a:r>
              <a:rPr lang="ru-RU" sz="6600" b="1" dirty="0" err="1" smtClean="0">
                <a:solidFill>
                  <a:srgbClr val="3317DB"/>
                </a:solidFill>
              </a:rPr>
              <a:t>Биолого</a:t>
            </a:r>
            <a:r>
              <a:rPr lang="ru-RU" sz="6600" b="1" dirty="0" smtClean="0">
                <a:solidFill>
                  <a:srgbClr val="3317DB"/>
                </a:solidFill>
              </a:rPr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3317DB"/>
                </a:solidFill>
              </a:rPr>
              <a:t>      географическая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3317DB"/>
                </a:solidFill>
              </a:rPr>
              <a:t>              кафедра</a:t>
            </a:r>
            <a:endParaRPr lang="ru-RU" sz="6600" b="1" dirty="0">
              <a:solidFill>
                <a:srgbClr val="3317DB"/>
              </a:solidFill>
            </a:endParaRPr>
          </a:p>
        </p:txBody>
      </p:sp>
      <p:pic>
        <p:nvPicPr>
          <p:cNvPr id="4" name="Picture 2" descr="C:\Documents and Settings\1\Мои документы\Мои рисунки\897145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8" descr="0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24400"/>
            <a:ext cx="25796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office22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29627">
            <a:off x="2786371" y="1764043"/>
            <a:ext cx="1543314" cy="1086036"/>
          </a:xfrm>
          <a:prstGeom prst="rect">
            <a:avLst/>
          </a:prstGeom>
          <a:noFill/>
        </p:spPr>
      </p:pic>
      <p:pic>
        <p:nvPicPr>
          <p:cNvPr id="8" name="Picture 9" descr="office22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29627">
            <a:off x="5666691" y="1115971"/>
            <a:ext cx="1543314" cy="1086036"/>
          </a:xfrm>
          <a:prstGeom prst="rect">
            <a:avLst/>
          </a:prstGeom>
          <a:noFill/>
        </p:spPr>
      </p:pic>
      <p:pic>
        <p:nvPicPr>
          <p:cNvPr id="9" name="Picture 9" descr="offic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627">
            <a:off x="1562100" y="1116013"/>
            <a:ext cx="1543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ffice22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29627">
            <a:off x="4514563" y="1404003"/>
            <a:ext cx="1543314" cy="108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7950" y="1412875"/>
            <a:ext cx="8928100" cy="2520950"/>
          </a:xfrm>
        </p:spPr>
        <p:txBody>
          <a:bodyPr/>
          <a:lstStyle/>
          <a:p>
            <a:r>
              <a:rPr lang="ru-RU" altLang="ru-RU" sz="5400" b="1" smtClean="0">
                <a:solidFill>
                  <a:srgbClr val="9933FF"/>
                </a:solidFill>
              </a:rPr>
              <a:t/>
            </a:r>
            <a:br>
              <a:rPr lang="ru-RU" altLang="ru-RU" sz="5400" b="1" smtClean="0">
                <a:solidFill>
                  <a:srgbClr val="9933FF"/>
                </a:solidFill>
              </a:rPr>
            </a:br>
            <a:r>
              <a:rPr lang="ru-RU" altLang="ru-RU" sz="5400" b="1" smtClean="0">
                <a:solidFill>
                  <a:srgbClr val="9933FF"/>
                </a:solidFill>
              </a:rPr>
              <a:t/>
            </a:r>
            <a:br>
              <a:rPr lang="ru-RU" altLang="ru-RU" sz="5400" b="1" smtClean="0">
                <a:solidFill>
                  <a:srgbClr val="9933FF"/>
                </a:solidFill>
              </a:rPr>
            </a:br>
            <a:r>
              <a:rPr lang="ru-RU" altLang="ru-RU" sz="5400" b="1" smtClean="0">
                <a:solidFill>
                  <a:srgbClr val="9933FF"/>
                </a:solidFill>
              </a:rPr>
              <a:t>Вода</a:t>
            </a:r>
            <a:r>
              <a:rPr lang="ru-RU" altLang="ru-RU" sz="5400" smtClean="0">
                <a:solidFill>
                  <a:srgbClr val="0070C0"/>
                </a:solidFill>
              </a:rPr>
              <a:t> – важное для организма вещество:</a:t>
            </a:r>
            <a:br>
              <a:rPr lang="ru-RU" altLang="ru-RU" sz="5400" smtClean="0">
                <a:solidFill>
                  <a:srgbClr val="0070C0"/>
                </a:solidFill>
              </a:rPr>
            </a:br>
            <a:r>
              <a:rPr lang="ru-RU" altLang="ru-RU" sz="5400" smtClean="0">
                <a:solidFill>
                  <a:srgbClr val="0070C0"/>
                </a:solidFill>
              </a:rPr>
              <a:t/>
            </a:r>
            <a:br>
              <a:rPr lang="ru-RU" altLang="ru-RU" sz="5400" smtClean="0">
                <a:solidFill>
                  <a:srgbClr val="0070C0"/>
                </a:solidFill>
              </a:rPr>
            </a:br>
            <a:r>
              <a:rPr lang="ru-RU" altLang="ru-RU" smtClean="0"/>
              <a:t>на 1 кг тела коровы – 600 г воды</a:t>
            </a:r>
            <a:br>
              <a:rPr lang="ru-RU" altLang="ru-RU" smtClean="0"/>
            </a:br>
            <a:r>
              <a:rPr lang="ru-RU" altLang="ru-RU" smtClean="0"/>
              <a:t>                       утки – 700 г воды;</a:t>
            </a:r>
            <a:br>
              <a:rPr lang="ru-RU" altLang="ru-RU" smtClean="0"/>
            </a:br>
            <a:r>
              <a:rPr lang="ru-RU" altLang="ru-RU" smtClean="0"/>
              <a:t>у медузы на 100 г тела – 99 г воды</a:t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388" y="2511425"/>
            <a:ext cx="2592387" cy="13684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вода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0325" y="404813"/>
            <a:ext cx="2376488" cy="136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рыба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7313" y="1989138"/>
            <a:ext cx="2376487" cy="1296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выдра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275" y="3484563"/>
            <a:ext cx="2376488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утка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73500" y="5013325"/>
            <a:ext cx="2376488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лось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13325"/>
            <a:ext cx="20875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://www.edu54.ru/sites/default/files/images/2011/04/a1e64fead5c05800b8a27442fbd24d7778e5429c.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84563"/>
            <a:ext cx="2087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http://www.motto.net.ua/pic/201210/800x600/motto.net.ua-42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20875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4" idx="7"/>
            <a:endCxn id="5" idx="1"/>
          </p:cNvCxnSpPr>
          <p:nvPr/>
        </p:nvCxnSpPr>
        <p:spPr>
          <a:xfrm flipV="1">
            <a:off x="2392363" y="1089025"/>
            <a:ext cx="1477962" cy="1624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1"/>
          </p:cNvCxnSpPr>
          <p:nvPr/>
        </p:nvCxnSpPr>
        <p:spPr>
          <a:xfrm flipV="1">
            <a:off x="2627313" y="2636838"/>
            <a:ext cx="127000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1"/>
          </p:cNvCxnSpPr>
          <p:nvPr/>
        </p:nvCxnSpPr>
        <p:spPr>
          <a:xfrm>
            <a:off x="2627313" y="3484563"/>
            <a:ext cx="1223962" cy="692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5"/>
            <a:endCxn id="8" idx="1"/>
          </p:cNvCxnSpPr>
          <p:nvPr/>
        </p:nvCxnSpPr>
        <p:spPr>
          <a:xfrm>
            <a:off x="2392363" y="3679825"/>
            <a:ext cx="1481137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8" descr="http://pazitiff.info/uploads/posts/2010-06/thumbs/1277473688_underwater-wallpaper-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0875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92150"/>
            <a:ext cx="38163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4514850"/>
            <a:ext cx="8569325" cy="2154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Научно-аналитическая  </a:t>
            </a:r>
            <a:br>
              <a:rPr lang="ru-RU" altLang="ru-RU" sz="6600" b="1" smtClean="0">
                <a:solidFill>
                  <a:srgbClr val="3317DB"/>
                </a:solidFill>
              </a:rPr>
            </a:br>
            <a:r>
              <a:rPr lang="ru-RU" altLang="ru-RU" sz="6600" b="1" smtClean="0">
                <a:solidFill>
                  <a:srgbClr val="3317DB"/>
                </a:solidFill>
              </a:rPr>
              <a:t>кафедра</a:t>
            </a:r>
          </a:p>
        </p:txBody>
      </p:sp>
      <p:pic>
        <p:nvPicPr>
          <p:cNvPr id="4" name="Picture 7" descr="C:\Documents and Settings\1\Мои документы\Мои рисунки\knigi-163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1988840"/>
            <a:ext cx="1652191" cy="146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-36513" y="404813"/>
            <a:ext cx="9288463" cy="3960812"/>
          </a:xfrm>
        </p:spPr>
        <p:txBody>
          <a:bodyPr/>
          <a:lstStyle/>
          <a:p>
            <a:r>
              <a:rPr lang="ru-RU" altLang="ru-RU" sz="6000" b="1" smtClean="0"/>
              <a:t/>
            </a:r>
            <a:br>
              <a:rPr lang="ru-RU" altLang="ru-RU" sz="6000" b="1" smtClean="0"/>
            </a:br>
            <a:r>
              <a:rPr lang="ru-RU" altLang="ru-RU" sz="6000" b="1" smtClean="0"/>
              <a:t>Хватит ли воды?</a:t>
            </a:r>
            <a:br>
              <a:rPr lang="ru-RU" altLang="ru-RU" sz="6000" b="1" smtClean="0"/>
            </a:br>
            <a:r>
              <a:rPr lang="ru-RU" altLang="ru-RU" sz="6000" b="1" smtClean="0"/>
              <a:t/>
            </a:r>
            <a:br>
              <a:rPr lang="ru-RU" altLang="ru-RU" sz="6000" b="1" smtClean="0"/>
            </a:br>
            <a:r>
              <a:rPr lang="ru-RU" altLang="ru-RU" sz="4000" smtClean="0"/>
              <a:t>для производства 1 т стали – 150 т воды</a:t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>для производства 1 т бумаги – 250 т воды</a:t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>чтобы вырастить 1 т свёклы – 10 т воды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079500"/>
          </a:xfrm>
        </p:spPr>
        <p:txBody>
          <a:bodyPr/>
          <a:lstStyle/>
          <a:p>
            <a:r>
              <a:rPr lang="ru-RU" altLang="ru-RU" sz="5400" b="1" smtClean="0"/>
              <a:t>Экономические задачи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endParaRPr lang="ru-RU" altLang="ru-RU" sz="54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513"/>
            <a:ext cx="8928100" cy="2232025"/>
          </a:xfrm>
        </p:spPr>
        <p:txBody>
          <a:bodyPr/>
          <a:lstStyle/>
          <a:p>
            <a:pPr algn="l"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1.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квартире неисправен кран, из которого за час вытекает один стакан воды. Сколько чистой воды утекает за сутки? За 10 дней?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2.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утечке из крана воды за сутки набирают одно ведро. Сколько вёдер воды наберется за неделю? За месяц?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5102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6600" b="1" smtClean="0">
              <a:solidFill>
                <a:srgbClr val="3317D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7100" b="1" smtClean="0">
                <a:solidFill>
                  <a:srgbClr val="3317DB"/>
                </a:solidFill>
              </a:rPr>
              <a:t>   Кафедра истории</a:t>
            </a:r>
          </a:p>
          <a:p>
            <a:pPr eaLnBrk="1" hangingPunct="1"/>
            <a:endParaRPr lang="ru-RU" altLang="ru-RU" sz="6600" b="1" smtClean="0">
              <a:solidFill>
                <a:srgbClr val="3317DB"/>
              </a:solidFill>
            </a:endParaRPr>
          </a:p>
        </p:txBody>
      </p:sp>
      <p:pic>
        <p:nvPicPr>
          <p:cNvPr id="5" name="Picture 11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10080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10810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1\Мои документы\Мои рисунки\knigi-13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213100"/>
            <a:ext cx="1266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0825" y="4514850"/>
            <a:ext cx="8569325" cy="2154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600" b="1" smtClean="0">
                <a:solidFill>
                  <a:srgbClr val="3317DB"/>
                </a:solidFill>
              </a:rPr>
              <a:t>Кафедра русского языка и литературы</a:t>
            </a:r>
          </a:p>
        </p:txBody>
      </p:sp>
      <p:pic>
        <p:nvPicPr>
          <p:cNvPr id="16387" name="Picture 6" descr="http://900igr.net/datai/russkij-jazyk/Urok-Koren-slova/0010-005-Domashnee-zad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5463"/>
            <a:ext cx="36004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355</TotalTime>
  <Words>99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Arial Black</vt:lpstr>
      <vt:lpstr>Candara</vt:lpstr>
      <vt:lpstr>Calibri</vt:lpstr>
      <vt:lpstr>Tradeshow</vt:lpstr>
      <vt:lpstr>Тема Office</vt:lpstr>
      <vt:lpstr>Почему нужно беречь и охранять воду?</vt:lpstr>
      <vt:lpstr>Презентация PowerPoint</vt:lpstr>
      <vt:lpstr>  Вода – важное для организма вещество:  на 1 кг тела коровы – 600 г воды                        утки – 700 г воды; у медузы на 100 г тела – 99 г воды </vt:lpstr>
      <vt:lpstr>Презентация PowerPoint</vt:lpstr>
      <vt:lpstr>Презентация PowerPoint</vt:lpstr>
      <vt:lpstr> Хватит ли воды?  для производства 1 т стали – 150 т воды  для производства 1 т бумаги – 250 т воды  чтобы вырастить 1 т свёклы – 10 т воды</vt:lpstr>
      <vt:lpstr>Экономические задачи </vt:lpstr>
      <vt:lpstr>Презентация PowerPoint</vt:lpstr>
      <vt:lpstr>Презентация PowerPoint</vt:lpstr>
      <vt:lpstr>   Вода – мать полей, а без матери не проживешь. (Китайская пословица)  Мы не ценим воду до тех пор, пока не высохнет колодец. (Английская пословица)  Каля за каплей – образуется озеро, а перестанет капать – образуется пустыня. (Узбекская пословица) 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Отчего загрязняется вода?</vt:lpstr>
      <vt:lpstr>Презентация PowerPoint</vt:lpstr>
      <vt:lpstr>Презентация PowerPoint</vt:lpstr>
      <vt:lpstr>Спасибо за урок!</vt:lpstr>
    </vt:vector>
  </TitlesOfParts>
  <Company>МСО ОСШ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Природоведения в 3 классе</dc:title>
  <dc:creator>CPUMain</dc:creator>
  <cp:lastModifiedBy>ПК</cp:lastModifiedBy>
  <cp:revision>16</cp:revision>
  <dcterms:created xsi:type="dcterms:W3CDTF">2003-06-11T06:17:56Z</dcterms:created>
  <dcterms:modified xsi:type="dcterms:W3CDTF">2013-12-18T17:52:15Z</dcterms:modified>
</cp:coreProperties>
</file>