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82318-7E80-4505-949C-6009A6242027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50078-057E-4BE7-B942-2561CB241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49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50078-057E-4BE7-B942-2561CB2413C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116632"/>
            <a:ext cx="53617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8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ru-RU" sz="8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m-40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7794" y="4147480"/>
            <a:ext cx="273051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0d6774ac038_plane-t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5047580"/>
            <a:ext cx="3122353" cy="181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4869160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выполнила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Еремина Ольга Владимировна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нач. классов ГБОУ школа 510 с углубленным изучением английского языка  СПб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edetkam.ru/images/phocagallery/transport/thumbs/phoca_thumb_l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304478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detkam.ru/images/phocagallery/transport/thumbs/phoca_thumb_l_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41476"/>
            <a:ext cx="3371381" cy="21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detkam.ru/images/phocagallery/transport/thumbs/phoca_thumb_l_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7"/>
            <a:ext cx="2376264" cy="223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detkam.ru/images/phocagallery/transport/thumbs/phoca_thumb_l_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306872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7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329361"/>
              </p:ext>
            </p:extLst>
          </p:nvPr>
        </p:nvGraphicFramePr>
        <p:xfrm>
          <a:off x="179512" y="1124744"/>
          <a:ext cx="8568952" cy="4717250"/>
        </p:xfrm>
        <a:graphic>
          <a:graphicData uri="http://schemas.openxmlformats.org/drawingml/2006/table">
            <a:tbl>
              <a:tblPr firstRow="1" firstCol="1" bandRow="1"/>
              <a:tblGrid>
                <a:gridCol w="1713790"/>
                <a:gridCol w="1670586"/>
                <a:gridCol w="1800200"/>
                <a:gridCol w="1728192"/>
                <a:gridCol w="1656184"/>
              </a:tblGrid>
              <a:tr h="450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личный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общественный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грузовой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специальный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сухопутный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автомобиль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мотоцикл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велосипед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 err="1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квадроцикл</a:t>
                      </a:r>
                      <a:endParaRPr lang="ru-RU" sz="2000" kern="15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kern="15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автобус,</a:t>
                      </a:r>
                      <a:r>
                        <a:rPr lang="ru-RU" sz="2000" kern="150" baseline="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 троллейбус, трамвай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baseline="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метро</a:t>
                      </a:r>
                      <a:endParaRPr lang="ru-RU" sz="2000" kern="15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kern="15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самосвал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молоковоз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цементовоз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kern="15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kern="15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полицейский автомобиль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скорая</a:t>
                      </a:r>
                      <a:r>
                        <a:rPr lang="ru-RU" sz="2000" kern="150" baseline="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 помощь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baseline="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Пожарный автомобиль</a:t>
                      </a:r>
                      <a:endParaRPr lang="ru-RU" sz="2000" kern="15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Водный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kern="15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лодка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Катер, яхта</a:t>
                      </a:r>
                      <a:endParaRPr lang="ru-RU" sz="2000" kern="15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теплоход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паром, лайнер</a:t>
                      </a:r>
                      <a:endParaRPr lang="ru-RU" sz="2000" kern="15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сухогруз, </a:t>
                      </a:r>
                      <a:r>
                        <a:rPr lang="ru-RU" sz="2000" kern="150" dirty="0" err="1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нефеналивной</a:t>
                      </a:r>
                      <a:r>
                        <a:rPr lang="ru-RU" sz="2000" kern="150" baseline="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 танкер,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baseline="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лесовоз</a:t>
                      </a:r>
                      <a:endParaRPr lang="ru-RU" sz="2000" kern="15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kern="15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катера</a:t>
                      </a:r>
                      <a:r>
                        <a:rPr lang="ru-RU" sz="2000" kern="150" baseline="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 полиции, пожарной охраны, МЧС</a:t>
                      </a:r>
                      <a:endParaRPr lang="ru-RU" sz="2000" kern="15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Воздушный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 err="1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дельтоплан</a:t>
                      </a:r>
                      <a:endParaRPr lang="ru-RU" sz="2000" kern="150" dirty="0" smtClean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Вертолет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самолет</a:t>
                      </a:r>
                      <a:endParaRPr lang="ru-RU" sz="2000" kern="15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kern="15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самолет, вертолет</a:t>
                      </a:r>
                      <a:endParaRPr lang="ru-RU" sz="2000" kern="15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kern="15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грузовой самолет</a:t>
                      </a:r>
                      <a:r>
                        <a:rPr lang="ru-RU" sz="2000" kern="150" baseline="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kern="15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kern="15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вертолеты и самолеты пожарной</a:t>
                      </a:r>
                      <a:r>
                        <a:rPr lang="ru-RU" sz="2000" kern="150" baseline="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 охраны, МЧС</a:t>
                      </a:r>
                      <a:endParaRPr lang="ru-RU" sz="2000" kern="15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57356" y="357166"/>
            <a:ext cx="5310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Назначение транспорта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0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57973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</a:t>
            </a:r>
            <a:r>
              <a:rPr lang="ru-RU" dirty="0" smtClean="0"/>
              <a:t>. </a:t>
            </a:r>
            <a:r>
              <a:rPr lang="en-US" dirty="0" smtClean="0"/>
              <a:t>#</a:t>
            </a:r>
            <a:r>
              <a:rPr lang="en-US" dirty="0" err="1" smtClean="0"/>
              <a:t>urlhash</a:t>
            </a:r>
            <a:r>
              <a:rPr lang="en-US" dirty="0" smtClean="0"/>
              <a:t>=2753172790048299889#urlhash=2753172790048299889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27305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en-US" dirty="0" smtClean="0"/>
              <a:t>#</a:t>
            </a:r>
            <a:r>
              <a:rPr lang="en-US" dirty="0" err="1" smtClean="0"/>
              <a:t>urlhash</a:t>
            </a:r>
            <a:r>
              <a:rPr lang="en-US" dirty="0" smtClean="0"/>
              <a:t>=5814659051113453334#urlhash=5814659051113453334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296637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en-US" dirty="0" smtClean="0"/>
              <a:t>#</a:t>
            </a:r>
            <a:r>
              <a:rPr lang="en-US" dirty="0" err="1" smtClean="0"/>
              <a:t>urlhash</a:t>
            </a:r>
            <a:r>
              <a:rPr lang="en-US" dirty="0" smtClean="0"/>
              <a:t>=1825563715596713358#urlhash=1825563715596713358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628801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en-US" dirty="0" smtClean="0"/>
              <a:t>#</a:t>
            </a:r>
            <a:r>
              <a:rPr lang="en-US" dirty="0" err="1" smtClean="0"/>
              <a:t>urlhash</a:t>
            </a:r>
            <a:r>
              <a:rPr lang="en-US" dirty="0" smtClean="0"/>
              <a:t>=7044133757289720235#urlhash=7044133757289720235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916833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</a:t>
            </a:r>
            <a:r>
              <a:rPr lang="ru-RU" dirty="0" smtClean="0"/>
              <a:t>. </a:t>
            </a:r>
            <a:r>
              <a:rPr lang="en-US" dirty="0" smtClean="0"/>
              <a:t>#</a:t>
            </a:r>
            <a:r>
              <a:rPr lang="en-US" dirty="0" err="1" smtClean="0"/>
              <a:t>urlhash</a:t>
            </a:r>
            <a:r>
              <a:rPr lang="en-US" dirty="0" smtClean="0"/>
              <a:t>=8527404335297925475#urlhash=8527404335297925475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204865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</a:t>
            </a:r>
            <a:r>
              <a:rPr lang="ru-RU" dirty="0" smtClean="0"/>
              <a:t>. </a:t>
            </a:r>
            <a:r>
              <a:rPr lang="en-US" dirty="0" smtClean="0"/>
              <a:t>#</a:t>
            </a:r>
            <a:r>
              <a:rPr lang="en-US" dirty="0" err="1" smtClean="0"/>
              <a:t>urlhash</a:t>
            </a:r>
            <a:r>
              <a:rPr lang="en-US" dirty="0" smtClean="0"/>
              <a:t>=4504671003077336422#urlhash=4504671003077336422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57419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7</a:t>
            </a:r>
            <a:r>
              <a:rPr lang="ru-RU" dirty="0" smtClean="0"/>
              <a:t>. </a:t>
            </a:r>
            <a:r>
              <a:rPr lang="en-US" dirty="0" smtClean="0"/>
              <a:t>#</a:t>
            </a:r>
            <a:r>
              <a:rPr lang="en-US" dirty="0" err="1" smtClean="0"/>
              <a:t>urlhash</a:t>
            </a:r>
            <a:r>
              <a:rPr lang="en-US" dirty="0" smtClean="0"/>
              <a:t>=8478107438320572462#urlhash=8478107438320572462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943528"/>
            <a:ext cx="675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8</a:t>
            </a:r>
            <a:r>
              <a:rPr lang="ru-RU" dirty="0" smtClean="0"/>
              <a:t>. </a:t>
            </a:r>
            <a:r>
              <a:rPr lang="en-US" dirty="0" smtClean="0"/>
              <a:t>#</a:t>
            </a:r>
            <a:r>
              <a:rPr lang="en-US" dirty="0" err="1" smtClean="0"/>
              <a:t>urlhash</a:t>
            </a:r>
            <a:r>
              <a:rPr lang="en-US" dirty="0" smtClean="0"/>
              <a:t>=7787034309763555749#urlhash=7787034309763555749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312860"/>
            <a:ext cx="675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9</a:t>
            </a:r>
            <a:r>
              <a:rPr lang="ru-RU" dirty="0" smtClean="0"/>
              <a:t>. </a:t>
            </a:r>
            <a:r>
              <a:rPr lang="en-US" dirty="0" smtClean="0"/>
              <a:t>#</a:t>
            </a:r>
            <a:r>
              <a:rPr lang="en-US" dirty="0" err="1" smtClean="0"/>
              <a:t>urlhash</a:t>
            </a:r>
            <a:r>
              <a:rPr lang="en-US" dirty="0" smtClean="0"/>
              <a:t>=784866059157825236#urlhash=784866059157825236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35696" y="82721"/>
            <a:ext cx="273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Список источников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3752167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10. </a:t>
            </a:r>
            <a:r>
              <a:rPr lang="en-US" dirty="0" smtClean="0"/>
              <a:t>#</a:t>
            </a:r>
            <a:r>
              <a:rPr lang="en-US" dirty="0" err="1" smtClean="0"/>
              <a:t>urlhash</a:t>
            </a:r>
            <a:r>
              <a:rPr lang="en-US" dirty="0" smtClean="0"/>
              <a:t>=3693185705181030640#urlhash=3693185705181030640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0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76470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60648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4000" kern="150" dirty="0" smtClean="0">
                <a:ea typeface="Lucida Sans Unicode"/>
                <a:cs typeface="Tahoma"/>
              </a:rPr>
              <a:t> Виды </a:t>
            </a:r>
            <a:r>
              <a:rPr lang="ru-RU" sz="4000" kern="150" dirty="0">
                <a:ea typeface="Lucida Sans Unicode"/>
                <a:cs typeface="Tahoma"/>
              </a:rPr>
              <a:t>транспорта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4000" kern="150" dirty="0" smtClean="0">
                <a:ea typeface="Lucida Sans Unicode"/>
                <a:cs typeface="Tahoma"/>
              </a:rPr>
              <a:t> История </a:t>
            </a:r>
            <a:r>
              <a:rPr lang="ru-RU" sz="4000" kern="150" dirty="0">
                <a:ea typeface="Lucida Sans Unicode"/>
                <a:cs typeface="Tahoma"/>
              </a:rPr>
              <a:t>транспорта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4000" kern="150" dirty="0" smtClean="0">
                <a:ea typeface="Lucida Sans Unicode"/>
                <a:cs typeface="Tahoma"/>
              </a:rPr>
              <a:t> Назначение </a:t>
            </a:r>
            <a:r>
              <a:rPr lang="ru-RU" sz="4000" kern="150" dirty="0">
                <a:ea typeface="Lucida Sans Unicode"/>
                <a:cs typeface="Tahoma"/>
              </a:rPr>
              <a:t>транспорта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4000" kern="150" dirty="0" smtClean="0">
                <a:ea typeface="Lucida Sans Unicode"/>
                <a:cs typeface="Tahoma"/>
              </a:rPr>
              <a:t> Влияние </a:t>
            </a:r>
            <a:r>
              <a:rPr lang="ru-RU" sz="4000" kern="150" dirty="0">
                <a:ea typeface="Lucida Sans Unicode"/>
                <a:cs typeface="Tahoma"/>
              </a:rPr>
              <a:t>транспорта на человека и окружающую среду</a:t>
            </a:r>
            <a:endParaRPr lang="ru-RU" sz="4000" kern="150" dirty="0">
              <a:effectLst/>
              <a:ea typeface="Lucida Sans Unicode"/>
              <a:cs typeface="Tahoma"/>
            </a:endParaRPr>
          </a:p>
        </p:txBody>
      </p:sp>
      <p:pic>
        <p:nvPicPr>
          <p:cNvPr id="5" name="Picture 4" descr="bu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36" y="3573016"/>
            <a:ext cx="3556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1949_Old-avto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1" y="4005064"/>
            <a:ext cx="4092575" cy="26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5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825" y="116632"/>
            <a:ext cx="585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Сухопутный транспорт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edetkam.ru/images/phocagallery/transport/thumbs/phoca_thumb_l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5" y="1006710"/>
            <a:ext cx="2575775" cy="177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detkam.ru/images/phocagallery/transport/thumbs/phoca_thumb_l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20" y="47598"/>
            <a:ext cx="2713161" cy="208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detkam.ru/images/phocagallery/transport/thumbs/phoca_thumb_l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27" y="824518"/>
            <a:ext cx="2628293" cy="164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detkam.ru/images/phocagallery/transport/thumbs/phoca_thumb_l_1.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600" y="2001030"/>
            <a:ext cx="2932528" cy="178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edetkam.ru/images/phocagallery/transport/thumbs/phoca_thumb_l_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51103"/>
            <a:ext cx="2391252" cy="185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yeinjee.com/asianpop/wp-content/uploads/2007/10/olympic-ring-bicycl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3" y="2852936"/>
            <a:ext cx="2765663" cy="201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theart.name/uploads/posts/2008-08/thumbs/1219438561_01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988" y="3480504"/>
            <a:ext cx="2742642" cy="16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clinic-virtus.com/wp-content/uploads/2011/10/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5" y="4863717"/>
            <a:ext cx="2667585" cy="18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magmens.com/uploads/posts/2013-06/1372169207_50a479c052b6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15" y="4448888"/>
            <a:ext cx="2592288" cy="192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pda.fedpress.ru/sites/fedpress/files/ryabowall/news/mashina_6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25" y="4906218"/>
            <a:ext cx="3030674" cy="177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03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64096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Сухопутный транспорт</a:t>
            </a:r>
          </a:p>
          <a:p>
            <a:pPr marL="514350" indent="-514350" algn="just">
              <a:buAutoNum type="arabicPeriod"/>
            </a:pPr>
            <a:r>
              <a:rPr lang="ru-RU" sz="3200" dirty="0" smtClean="0"/>
              <a:t>   О </a:t>
            </a:r>
            <a:r>
              <a:rPr lang="ru-RU" sz="3200" dirty="0"/>
              <a:t>чем мечтал человек с древних времен? Как воплотились его мечты в сказке</a:t>
            </a:r>
            <a:r>
              <a:rPr lang="ru-RU" sz="3200" dirty="0" smtClean="0"/>
              <a:t>?</a:t>
            </a:r>
          </a:p>
          <a:p>
            <a:pPr algn="just"/>
            <a:r>
              <a:rPr lang="ru-RU" sz="3200" dirty="0" smtClean="0"/>
              <a:t> 2.   Кто </a:t>
            </a:r>
            <a:r>
              <a:rPr lang="ru-RU" sz="3200" dirty="0"/>
              <a:t>был первым помощником человека? Как они помогали?</a:t>
            </a:r>
          </a:p>
          <a:p>
            <a:pPr algn="just"/>
            <a:r>
              <a:rPr lang="ru-RU" sz="3200" dirty="0"/>
              <a:t> </a:t>
            </a:r>
            <a:r>
              <a:rPr lang="ru-RU" sz="3200" dirty="0" smtClean="0"/>
              <a:t>3. Что </a:t>
            </a:r>
            <a:r>
              <a:rPr lang="ru-RU" sz="3200" dirty="0"/>
              <a:t>стало главным изобретением в истории сухопутного транспорта? Какие средства передвижения позволило создать это изобретение?</a:t>
            </a:r>
          </a:p>
          <a:p>
            <a:pPr algn="just"/>
            <a:r>
              <a:rPr lang="ru-RU" sz="3200" dirty="0"/>
              <a:t> </a:t>
            </a:r>
            <a:r>
              <a:rPr lang="ru-RU" sz="3200" dirty="0" smtClean="0"/>
              <a:t>4. Назови транспортные </a:t>
            </a:r>
            <a:r>
              <a:rPr lang="ru-RU" sz="3200" dirty="0"/>
              <a:t>средства, </a:t>
            </a:r>
            <a:r>
              <a:rPr lang="ru-RU" sz="3200" dirty="0" smtClean="0"/>
              <a:t>о которых говорится  </a:t>
            </a:r>
            <a:r>
              <a:rPr lang="ru-RU" sz="3200" dirty="0"/>
              <a:t>в статье, раздели их на группы по назначению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596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446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Водный транспорт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4" descr="000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27" y="542583"/>
            <a:ext cx="3565337" cy="21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edetkam.ru/images/phocagallery/transport/thumbs/phoca_thumb_l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97" y="3878260"/>
            <a:ext cx="4102513" cy="272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detkam.ru/images/phocagallery/transport/thumbs/phoca_thumb_l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0" y="1124744"/>
            <a:ext cx="3707471" cy="249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strooracle.ru/pages/znakiisimvoli/l/lod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31129"/>
            <a:ext cx="2600678" cy="205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hip.org.ua/images/640x480/3402-57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412915" cy="216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ast.volga-kaspiy.ru/site_media/uploads/%D1%82%D1%80%D0%B0%D0%B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41" y="4789567"/>
            <a:ext cx="3882207" cy="204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54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183" y="214291"/>
            <a:ext cx="5270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Воздушный  транспорт</a:t>
            </a:r>
          </a:p>
          <a:p>
            <a:endParaRPr lang="ru-RU" sz="4000" dirty="0"/>
          </a:p>
        </p:txBody>
      </p:sp>
      <p:pic>
        <p:nvPicPr>
          <p:cNvPr id="5122" name="Picture 2" descr="http://edetkam.ru/images/phocagallery/transport/thumbs/phoca_thumb_l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045"/>
            <a:ext cx="300400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detkam.ru/images/phocagallery/transport/thumbs/phoca_thumb_l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3" y="3645024"/>
            <a:ext cx="3620729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edetkam.ru/images/phocagallery/transport/thumbs/phoca_thumb_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07697"/>
            <a:ext cx="3222742" cy="202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businessbasis.ru/wp-content/uploads/2013/04/Bolshoy-vozdushnyiy-shar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34282"/>
            <a:ext cx="3190486" cy="23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extremeplanet.ru/files/imagecache/normal_600_600_scale/i/news/368/delt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0181"/>
            <a:ext cx="3143854" cy="196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89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0"/>
            <a:ext cx="86409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Воздушный 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транспорт</a:t>
            </a:r>
          </a:p>
          <a:p>
            <a:pPr>
              <a:spcAft>
                <a:spcPts val="0"/>
              </a:spcAft>
            </a:pPr>
            <a:r>
              <a:rPr lang="ru-RU" sz="3200" kern="150" dirty="0" smtClean="0">
                <a:ea typeface="Lucida Sans Unicode"/>
                <a:cs typeface="Tahoma"/>
              </a:rPr>
              <a:t>1. Чем </a:t>
            </a:r>
            <a:r>
              <a:rPr lang="ru-RU" sz="3200" kern="150" dirty="0">
                <a:ea typeface="Lucida Sans Unicode"/>
                <a:cs typeface="Tahoma"/>
              </a:rPr>
              <a:t>воздушный транспорт удобнее всех остальных?</a:t>
            </a:r>
          </a:p>
          <a:p>
            <a:pPr>
              <a:spcAft>
                <a:spcPts val="0"/>
              </a:spcAft>
            </a:pPr>
            <a:r>
              <a:rPr lang="ru-RU" sz="3200" kern="150" dirty="0" smtClean="0">
                <a:ea typeface="Lucida Sans Unicode"/>
                <a:cs typeface="Tahoma"/>
              </a:rPr>
              <a:t>2. Кто </a:t>
            </a:r>
            <a:r>
              <a:rPr lang="ru-RU" sz="3200" kern="150" dirty="0">
                <a:ea typeface="Lucida Sans Unicode"/>
                <a:cs typeface="Tahoma"/>
              </a:rPr>
              <a:t>первым выполнил успешный воздушный полет?</a:t>
            </a:r>
          </a:p>
          <a:p>
            <a:pPr>
              <a:spcAft>
                <a:spcPts val="0"/>
              </a:spcAft>
            </a:pPr>
            <a:r>
              <a:rPr lang="ru-RU" sz="3200" kern="150" dirty="0" smtClean="0">
                <a:ea typeface="Lucida Sans Unicode"/>
                <a:cs typeface="Tahoma"/>
              </a:rPr>
              <a:t>3. Что </a:t>
            </a:r>
            <a:r>
              <a:rPr lang="ru-RU" sz="3200" kern="150" dirty="0">
                <a:ea typeface="Lucida Sans Unicode"/>
                <a:cs typeface="Tahoma"/>
              </a:rPr>
              <a:t>создали К.Э Циолковский и И.И. Сикорский?</a:t>
            </a:r>
          </a:p>
          <a:p>
            <a:pPr>
              <a:spcAft>
                <a:spcPts val="0"/>
              </a:spcAft>
            </a:pPr>
            <a:r>
              <a:rPr lang="ru-RU" sz="3200" kern="150" dirty="0" smtClean="0">
                <a:ea typeface="Lucida Sans Unicode"/>
                <a:cs typeface="Tahoma"/>
              </a:rPr>
              <a:t>4. Какой </a:t>
            </a:r>
            <a:r>
              <a:rPr lang="ru-RU" sz="3200" kern="150" dirty="0">
                <a:ea typeface="Lucida Sans Unicode"/>
                <a:cs typeface="Tahoma"/>
              </a:rPr>
              <a:t>транспорт соединил в себе достоинства воздушного и водного транспорта. Благодаря чему? </a:t>
            </a:r>
          </a:p>
          <a:p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edetkam.ru/images/phocagallery/transport/thumbs/phoca_thumb_l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3168352" cy="264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richthofen.ucoz.ru/_si/0/6209743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92"/>
            <a:ext cx="36724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rus-biography.ru/downloadsImage/image-xcJd1n-russia-biograp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919264" cy="219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7752" y="4071942"/>
            <a:ext cx="391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И. И. Сикорский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6150" name="Picture 6" descr="http://vm.ru/photo/vecherka/2012/12/file67yfp1foq7d1guoxj4se_800_4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08" y="4043710"/>
            <a:ext cx="4104456" cy="255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7686" y="5572140"/>
            <a:ext cx="2932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>
                <a:solidFill>
                  <a:srgbClr val="0070C0"/>
                </a:solidFill>
              </a:rPr>
              <a:t>экраплан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908" y="3068960"/>
            <a:ext cx="4304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К. Э. Циолковский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8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/>
                </a:solidFill>
              </a:rPr>
              <a:t>Космический транспорт</a:t>
            </a:r>
            <a:endParaRPr lang="ru-RU" sz="4000" dirty="0">
              <a:solidFill>
                <a:schemeClr val="accent5"/>
              </a:solidFill>
            </a:endParaRPr>
          </a:p>
        </p:txBody>
      </p:sp>
      <p:pic>
        <p:nvPicPr>
          <p:cNvPr id="7170" name="Picture 2" descr="http://gubernya63.ru/netcat_files/140/165/Raketa_R_7_na_poligone_Baykon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173576"/>
            <a:ext cx="3672408" cy="457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yamobi.ru/i/press/rec003786/img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7" y="4036756"/>
            <a:ext cx="3886572" cy="285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boeing.com/defense-space/space/spacestation/images/DVD-1082-3_375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3576"/>
            <a:ext cx="458256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06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178</TotalTime>
  <Words>243</Words>
  <Application>Microsoft Office PowerPoint</Application>
  <PresentationFormat>Экран (4:3)</PresentationFormat>
  <Paragraphs>71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Олеся</cp:lastModifiedBy>
  <cp:revision>21</cp:revision>
  <dcterms:created xsi:type="dcterms:W3CDTF">2014-09-30T15:53:34Z</dcterms:created>
  <dcterms:modified xsi:type="dcterms:W3CDTF">2014-10-19T15:47:43Z</dcterms:modified>
</cp:coreProperties>
</file>