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0F65-F910-49C4-A540-60D33FACCAEE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611D94-F6F5-4894-A9EC-F633B561576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0F65-F910-49C4-A540-60D33FACCAEE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1D94-F6F5-4894-A9EC-F633B56157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0F65-F910-49C4-A540-60D33FACCAEE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1D94-F6F5-4894-A9EC-F633B56157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D90F65-F910-49C4-A540-60D33FACCAEE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611D94-F6F5-4894-A9EC-F633B561576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0F65-F910-49C4-A540-60D33FACCAEE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611D94-F6F5-4894-A9EC-F633B561576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0F65-F910-49C4-A540-60D33FACCAEE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611D94-F6F5-4894-A9EC-F633B561576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0F65-F910-49C4-A540-60D33FACCAEE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611D94-F6F5-4894-A9EC-F633B561576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13D90F65-F910-49C4-A540-60D33FACCAEE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611D94-F6F5-4894-A9EC-F633B561576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0F65-F910-49C4-A540-60D33FACCAEE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1D94-F6F5-4894-A9EC-F633B56157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0F65-F910-49C4-A540-60D33FACCAEE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611D94-F6F5-4894-A9EC-F633B561576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0F65-F910-49C4-A540-60D33FACCAEE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611D94-F6F5-4894-A9EC-F633B561576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90F65-F910-49C4-A540-60D33FACCAEE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11D94-F6F5-4894-A9EC-F633B561576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06020"/>
            <a:ext cx="8496944" cy="22515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519988" cy="641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3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4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природа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2281064" cy="1123336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+mj-lt"/>
              </a:rPr>
              <a:t>ж</a:t>
            </a:r>
            <a:r>
              <a:rPr lang="ru-RU" sz="4000" b="1" dirty="0" smtClean="0">
                <a:latin typeface="+mj-lt"/>
              </a:rPr>
              <a:t>ивая </a:t>
            </a:r>
            <a:endParaRPr lang="ru-RU" sz="4000" b="1" dirty="0">
              <a:latin typeface="+mj-lt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835696" y="2420888"/>
            <a:ext cx="1080120" cy="1512168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436096" y="2420888"/>
            <a:ext cx="1008112" cy="1512168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36096" y="393305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+mj-lt"/>
              </a:rPr>
              <a:t>неживая</a:t>
            </a:r>
            <a:endParaRPr lang="ru-RU" sz="40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708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6264696" cy="551939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238456" cy="7920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животные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2285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91814"/>
            <a:ext cx="6480720" cy="52311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764704"/>
            <a:ext cx="5590384" cy="8640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растения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2298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3" y="4077072"/>
            <a:ext cx="2917097" cy="23005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382472" cy="8664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Шляпочные грибы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773052" y="1484784"/>
            <a:ext cx="1080120" cy="1512168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652120" y="1452127"/>
            <a:ext cx="1008112" cy="1512168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7665" y="3140968"/>
            <a:ext cx="2590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трубчатые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3140968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пластинчатые</a:t>
            </a:r>
            <a:endParaRPr lang="ru-RU" sz="4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80565"/>
            <a:ext cx="3744416" cy="267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3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8856984" cy="6120680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                   </a:t>
            </a:r>
            <a:r>
              <a:rPr lang="ru-RU" sz="3200" b="1" dirty="0"/>
              <a:t>Правила сбора грибов.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·        Никогда не пробуй гриб на вкус!  </a:t>
            </a:r>
            <a:br>
              <a:rPr lang="ru-RU" sz="3200" dirty="0"/>
            </a:br>
            <a:r>
              <a:rPr lang="ru-RU" sz="3200" dirty="0"/>
              <a:t>·        Не знаешь гриб – не  бери его!  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·</a:t>
            </a:r>
            <a:r>
              <a:rPr lang="ru-RU" sz="3200" dirty="0"/>
              <a:t>        Не собирай грибы у дорог и предприятий!   </a:t>
            </a:r>
            <a:br>
              <a:rPr lang="ru-RU" sz="3200" dirty="0"/>
            </a:br>
            <a:r>
              <a:rPr lang="ru-RU" sz="3200" dirty="0"/>
              <a:t>·        Не собирай старые, перезрелые грибы!  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·</a:t>
            </a:r>
            <a:r>
              <a:rPr lang="ru-RU" sz="3200" dirty="0"/>
              <a:t>        Срезай гриб ножиком.   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358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168</TotalTime>
  <Words>9</Words>
  <Application>Microsoft Office PowerPoint</Application>
  <PresentationFormat>Экран (4:3)</PresentationFormat>
  <Paragraphs>9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Tradeshow</vt:lpstr>
      <vt:lpstr>Презентация PowerPoint</vt:lpstr>
      <vt:lpstr>природа</vt:lpstr>
      <vt:lpstr>животные</vt:lpstr>
      <vt:lpstr>растения</vt:lpstr>
      <vt:lpstr>Шляпочные грибы </vt:lpstr>
      <vt:lpstr>                     Правила сбора грибов. ·        Никогда не пробуй гриб на вкус!   ·        Не знаешь гриб – не  бери его!    ·        Не собирай грибы у дорог и предприятий!    ·        Не собирай старые, перезрелые грибы!    ·        Срезай гриб ножиком.  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2014-10-14T18:58:27Z</dcterms:created>
  <dcterms:modified xsi:type="dcterms:W3CDTF">2014-10-14T21:47:12Z</dcterms:modified>
</cp:coreProperties>
</file>