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8D4E05-2ED3-436B-A553-5A8193C4BB3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49E030-D049-450C-93CE-F52B99F030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117180" cy="147002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Окружающий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мир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1 класс 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443054" cy="357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628057" cy="474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856" y="2348880"/>
            <a:ext cx="7125112" cy="405143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4400" b="1" dirty="0" smtClean="0">
              <a:solidFill>
                <a:schemeClr val="accent6"/>
              </a:solidFill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chemeClr val="accent6"/>
                </a:solidFill>
                <a:latin typeface="Times New Roman"/>
                <a:ea typeface="Calibri"/>
              </a:rPr>
              <a:t>Начинаем </a:t>
            </a: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</a:rPr>
              <a:t>ровно в срок, </a:t>
            </a:r>
            <a:endParaRPr lang="ru-RU" sz="4400" dirty="0">
              <a:solidFill>
                <a:schemeClr val="accent6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</a:rPr>
              <a:t>Наш любимейший урок. </a:t>
            </a:r>
            <a:endParaRPr lang="ru-RU" sz="4400" dirty="0">
              <a:solidFill>
                <a:schemeClr val="accent6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</a:rPr>
              <a:t>Дружно за руки возьмёмся,</a:t>
            </a:r>
            <a:endParaRPr lang="ru-RU" sz="4400" dirty="0">
              <a:solidFill>
                <a:schemeClr val="accent6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</a:rPr>
              <a:t>И друг другу улыбнёмся. </a:t>
            </a:r>
            <a:endParaRPr lang="ru-RU" sz="4400" dirty="0">
              <a:solidFill>
                <a:schemeClr val="accent6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</a:rPr>
              <a:t>Пусть сегодня для нас всех, </a:t>
            </a:r>
            <a:endParaRPr lang="ru-RU" sz="4400" dirty="0">
              <a:solidFill>
                <a:schemeClr val="accent6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</a:rPr>
              <a:t>На урок придёт успех!</a:t>
            </a:r>
            <a:endParaRPr lang="ru-RU" sz="4400" dirty="0">
              <a:solidFill>
                <a:schemeClr val="accent6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4400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243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0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7125112" cy="40514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Здравствуйте ребята! Мы живём в зоопарке, а здесь очень много животных. А мы никак не можем разобраться : </a:t>
            </a:r>
            <a:endParaRPr lang="ru-RU" sz="4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1. Где мы живём?</a:t>
            </a:r>
            <a:endParaRPr lang="ru-RU" sz="4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2.Как нас называют?</a:t>
            </a:r>
            <a:endParaRPr lang="ru-RU" sz="4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3.К какой группе животных мы относимся</a:t>
            </a:r>
            <a:r>
              <a:rPr lang="ru-RU" sz="4400" b="1" dirty="0" smtClean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Помогите нам ответить на эти вопросы.</a:t>
            </a:r>
            <a:endParaRPr lang="ru-RU" sz="4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                                    </a:t>
            </a:r>
            <a:r>
              <a:rPr lang="ru-RU" sz="4400" dirty="0" err="1" smtClean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Волк.Заяц</a:t>
            </a:r>
            <a:r>
              <a:rPr lang="ru-RU" sz="4400" dirty="0" smtClean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4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888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3350606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62" y="5013176"/>
            <a:ext cx="2767236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4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604"/>
            <a:ext cx="3863119" cy="28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928831" cy="29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802470" cy="26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83" y="4149080"/>
            <a:ext cx="3871317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Исследователи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Люди</a:t>
            </a:r>
            <a:r>
              <a:rPr lang="ru-RU" sz="4400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, которые путём исследования получают, открывают новые знания.</a:t>
            </a:r>
            <a:endParaRPr lang="ru-RU" sz="4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6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252520" cy="63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9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дикие животные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743607" cy="9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899592" y="4797152"/>
            <a:ext cx="2500312" cy="700088"/>
          </a:xfrm>
          <a:prstGeom prst="ellipse">
            <a:avLst/>
          </a:prstGeom>
          <a:solidFill>
            <a:srgbClr val="F9B639"/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насекомые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8206"/>
            <a:ext cx="38290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3041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94111"/>
            <a:ext cx="19685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75" y="4797152"/>
            <a:ext cx="17621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25" y="-333819"/>
            <a:ext cx="7128792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76497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118</TotalTime>
  <Words>96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Окружающий мир 1 класс </vt:lpstr>
      <vt:lpstr>Презентация PowerPoint</vt:lpstr>
      <vt:lpstr>Презентация PowerPoint</vt:lpstr>
      <vt:lpstr>Презентация PowerPoint</vt:lpstr>
      <vt:lpstr>Исследователи</vt:lpstr>
      <vt:lpstr>Презентация PowerPoint</vt:lpstr>
      <vt:lpstr> дикие животные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9</cp:revision>
  <dcterms:created xsi:type="dcterms:W3CDTF">2014-03-01T11:43:29Z</dcterms:created>
  <dcterms:modified xsi:type="dcterms:W3CDTF">2014-03-03T10:13:53Z</dcterms:modified>
</cp:coreProperties>
</file>