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0" r:id="rId4"/>
    <p:sldId id="261" r:id="rId5"/>
    <p:sldId id="262" r:id="rId6"/>
    <p:sldId id="269" r:id="rId7"/>
    <p:sldId id="270" r:id="rId8"/>
    <p:sldId id="271" r:id="rId9"/>
    <p:sldId id="272" r:id="rId10"/>
    <p:sldId id="275" r:id="rId11"/>
    <p:sldId id="264" r:id="rId12"/>
    <p:sldId id="276" r:id="rId13"/>
    <p:sldId id="277" r:id="rId14"/>
    <p:sldId id="279" r:id="rId15"/>
    <p:sldId id="280" r:id="rId16"/>
    <p:sldId id="281" r:id="rId17"/>
    <p:sldId id="282" r:id="rId18"/>
    <p:sldId id="28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7729-81D0-48DB-9077-A7FE7B6B2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3FA2-35F4-4F31-9114-095786AB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BE854-543F-4679-95A8-F47D6B2B9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19F5-A211-4B67-99FB-6BF209BAE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0451-EC7A-40F1-BBEA-44A95C223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4B55-C975-40EE-995E-513CD950A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127D-7EE6-4B82-9166-027DA7DC4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6085C-F294-462E-ADDD-534103163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568CF-B5D8-435C-87E3-68DB288AC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30ED-A589-4995-A675-B3154EA29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B1647-D11A-4A1C-9658-9641D52C5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CCE430-F39E-4F49-888F-960E7F410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Click="0" advTm="3000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D:\&#1055;&#1088;&#1086;&#1092;&#1077;&#1089;&#1089;&#1080;&#1080;%208%20&#1082;&#1083;&#1072;&#1089;&#1089;\&#1057;&#1074;&#1077;&#1090;&#1083;&#1072;&#1085;&#1072;_&#1050;&#1088;&#1102;&#1095;&#1082;&#1086;&#1074;&#1072;____&#1052;&#1099;_&#1074;&#1099;&#1073;&#1080;&#1088;&#1072;&#1077;&#1084;__&#1085;&#1072;&#1089;_&#1074;&#1099;&#1073;&#1080;&#1088;&#1072;&#1102;&#1090;...__&#1080;&#1079;_&#1082;_&#1092;__&#1041;&#1086;&#1083;&#1100;&#1096;&#1072;&#1103;_&#1087;&#1077;&#1088;&#1077;&#1084;&#1077;&#1085;&#1072;__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86313"/>
            <a:ext cx="7772400" cy="976312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Мир профессий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929313"/>
            <a:ext cx="6400800" cy="71755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Слайд-шоу</a:t>
            </a:r>
          </a:p>
          <a:p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6" name="Светлана_Крючкова____Мы_выбираем__нас_выбирают...__из_к_ф__Большая_перемена__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795338"/>
          </a:xfrm>
        </p:spPr>
        <p:txBody>
          <a:bodyPr/>
          <a:lstStyle/>
          <a:p>
            <a:pPr algn="ctr"/>
            <a:r>
              <a:rPr lang="ru-RU" sz="4800" smtClean="0"/>
              <a:t>Кинооператор</a:t>
            </a:r>
          </a:p>
        </p:txBody>
      </p:sp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0" name="Picture 2" descr="C:\Documents and Settings\Admin\Мои документы\Мои рисунки\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-368"/>
          <a:stretch>
            <a:fillRect/>
          </a:stretch>
        </p:blipFill>
        <p:spPr>
          <a:xfrm>
            <a:off x="2255838" y="1143000"/>
            <a:ext cx="5005387" cy="3286125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0" smtClean="0"/>
              <a:t>Корреспондент</a:t>
            </a:r>
          </a:p>
        </p:txBody>
      </p:sp>
      <p:sp>
        <p:nvSpPr>
          <p:cNvPr id="15363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4" name="Picture 5" descr="C:\Documents and Settings\Admin\Мои документы\Мои рисунки\2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317"/>
          <a:stretch>
            <a:fillRect/>
          </a:stretch>
        </p:blipFill>
        <p:spPr>
          <a:xfrm>
            <a:off x="2357438" y="1071563"/>
            <a:ext cx="4191000" cy="314325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Механик</a:t>
            </a:r>
          </a:p>
        </p:txBody>
      </p:sp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6" name="Picture 2" descr="C:\Documents and Settings\Admin\Мои документы\Мои рисунки\3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928688"/>
            <a:ext cx="4667250" cy="3500437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Дояр</a:t>
            </a:r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60" name="Picture 2" descr="C:\Documents and Settings\Admin\Мои документы\Мои рисунки\3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r="-224"/>
          <a:stretch>
            <a:fillRect/>
          </a:stretch>
        </p:blipFill>
        <p:spPr>
          <a:xfrm>
            <a:off x="2373313" y="1000125"/>
            <a:ext cx="4476750" cy="3357563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Пожарники</a:t>
            </a:r>
          </a:p>
        </p:txBody>
      </p:sp>
      <p:sp>
        <p:nvSpPr>
          <p:cNvPr id="2150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8" name="Picture 2" descr="C:\Documents and Settings\Admin\Мои документы\Мои рисунки\3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-446"/>
          <a:stretch>
            <a:fillRect/>
          </a:stretch>
        </p:blipFill>
        <p:spPr>
          <a:xfrm>
            <a:off x="2500313" y="1357313"/>
            <a:ext cx="4040187" cy="3030537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Технолог</a:t>
            </a:r>
          </a:p>
        </p:txBody>
      </p:sp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2" name="Picture 2" descr="C:\Documents and Settings\Admin\Мои документы\Мои рисунки\3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14563" y="1143000"/>
            <a:ext cx="4667250" cy="3500438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Учитель</a:t>
            </a:r>
          </a:p>
        </p:txBody>
      </p:sp>
      <p:sp>
        <p:nvSpPr>
          <p:cNvPr id="2355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6" name="Picture 2" descr="C:\Documents and Settings\Admin\Мои документы\Мои рисунки\3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441"/>
          <a:stretch>
            <a:fillRect/>
          </a:stretch>
        </p:blipFill>
        <p:spPr>
          <a:xfrm>
            <a:off x="2500313" y="1000125"/>
            <a:ext cx="4802187" cy="3602038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Сварщик</a:t>
            </a:r>
          </a:p>
        </p:txBody>
      </p:sp>
      <p:sp>
        <p:nvSpPr>
          <p:cNvPr id="2457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80" name="Picture 2" descr="C:\Documents and Settings\Admin\Мои документы\Мои рисунки\4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493"/>
          <a:stretch>
            <a:fillRect/>
          </a:stretch>
        </p:blipFill>
        <p:spPr>
          <a:xfrm>
            <a:off x="2143125" y="1143000"/>
            <a:ext cx="4325938" cy="324485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Летчик</a:t>
            </a:r>
          </a:p>
        </p:txBody>
      </p:sp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8" name="Picture 2" descr="C:\Documents and Settings\Admin\Мои документы\Мои рисунки\5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r="-266"/>
          <a:stretch>
            <a:fillRect/>
          </a:stretch>
        </p:blipFill>
        <p:spPr>
          <a:xfrm>
            <a:off x="2286000" y="1143000"/>
            <a:ext cx="4635500" cy="3476625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6" name="Picture 5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-10136" r="67448" b="50554"/>
          <a:stretch>
            <a:fillRect/>
          </a:stretch>
        </p:blipFill>
        <p:spPr>
          <a:xfrm>
            <a:off x="2428875" y="428625"/>
            <a:ext cx="4235450" cy="5832475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4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6290" t="47713" b="50"/>
          <a:stretch>
            <a:fillRect/>
          </a:stretch>
        </p:blipFill>
        <p:spPr>
          <a:xfrm>
            <a:off x="2143125" y="785813"/>
            <a:ext cx="4570413" cy="532765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4" name="Picture 4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5982" r="67564" b="50"/>
          <a:stretch>
            <a:fillRect/>
          </a:stretch>
        </p:blipFill>
        <p:spPr>
          <a:xfrm>
            <a:off x="1857375" y="500063"/>
            <a:ext cx="4746625" cy="5940425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8" name="Picture 4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3686" t="249" b="50554"/>
          <a:stretch>
            <a:fillRect/>
          </a:stretch>
        </p:blipFill>
        <p:spPr>
          <a:xfrm>
            <a:off x="1928813" y="928688"/>
            <a:ext cx="5440362" cy="554355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2" name="Picture 2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9832" t="249" r="31105" b="50554"/>
          <a:stretch>
            <a:fillRect/>
          </a:stretch>
        </p:blipFill>
        <p:spPr>
          <a:xfrm>
            <a:off x="1643063" y="928688"/>
            <a:ext cx="5699125" cy="5400675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6" name="Picture 3" descr="C:\Documents and Settings\Admin\Мои документы\Мои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2436" t="46982" r="29803" b="50"/>
          <a:stretch>
            <a:fillRect/>
          </a:stretch>
        </p:blipFill>
        <p:spPr>
          <a:xfrm>
            <a:off x="2071688" y="642938"/>
            <a:ext cx="5492750" cy="5795962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00688"/>
            <a:ext cx="5486400" cy="671512"/>
          </a:xfrm>
        </p:spPr>
        <p:txBody>
          <a:bodyPr/>
          <a:lstStyle/>
          <a:p>
            <a:pPr algn="ctr"/>
            <a:r>
              <a:rPr lang="ru-RU" sz="4800" smtClean="0"/>
              <a:t>Токарь</a:t>
            </a:r>
          </a:p>
        </p:txBody>
      </p:sp>
      <p:pic>
        <p:nvPicPr>
          <p:cNvPr id="9220" name="Picture 2" descr="C:\Documents and Settings\Admin\Мои документы\Мои рисунки\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r="-230"/>
          <a:stretch>
            <a:fillRect/>
          </a:stretch>
        </p:blipFill>
        <p:spPr>
          <a:xfrm>
            <a:off x="1714500" y="1143000"/>
            <a:ext cx="5486400" cy="411480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4800" smtClean="0"/>
              <a:t>Менеджер</a:t>
            </a:r>
          </a:p>
        </p:txBody>
      </p:sp>
      <p:pic>
        <p:nvPicPr>
          <p:cNvPr id="10244" name="Picture 2" descr="C:\Documents and Settings\Admin\Мои документы\Мои рисунки\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b="508"/>
          <a:stretch>
            <a:fillRect/>
          </a:stretch>
        </p:blipFill>
        <p:spPr>
          <a:xfrm>
            <a:off x="1785938" y="1071563"/>
            <a:ext cx="5486400" cy="4114800"/>
          </a:xfrm>
          <a:noFill/>
        </p:spPr>
      </p:pic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</p:tagLst>
</file>

<file path=ppt/theme/theme1.xml><?xml version="1.0" encoding="utf-8"?>
<a:theme xmlns:a="http://schemas.openxmlformats.org/drawingml/2006/main" name="Интернет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нтерне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Интернет</Template>
  <TotalTime>99</TotalTime>
  <Words>14</Words>
  <Application>Microsoft Office PowerPoint</Application>
  <PresentationFormat>Экран (4:3)</PresentationFormat>
  <Paragraphs>13</Paragraphs>
  <Slides>18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Интернет</vt:lpstr>
      <vt:lpstr>Мир профессий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Кинооператор</vt:lpstr>
      <vt:lpstr>Корреспондент</vt:lpstr>
      <vt:lpstr>Механик</vt:lpstr>
      <vt:lpstr>Дояр</vt:lpstr>
      <vt:lpstr>Пожарники</vt:lpstr>
      <vt:lpstr>Технолог</vt:lpstr>
      <vt:lpstr>Учитель</vt:lpstr>
      <vt:lpstr>Сварщик</vt:lpstr>
      <vt:lpstr>Летчик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профессий</dc:title>
  <dc:creator>Admin</dc:creator>
  <cp:lastModifiedBy>Макаркины</cp:lastModifiedBy>
  <cp:revision>8</cp:revision>
  <dcterms:created xsi:type="dcterms:W3CDTF">2004-12-31T23:35:26Z</dcterms:created>
  <dcterms:modified xsi:type="dcterms:W3CDTF">2013-12-25T08:06:15Z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000800a0040000000000010250300207f7000400038000</vt:lpwstr>
  </property>
</Properties>
</file>