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00"/>
    <a:srgbClr val="99FF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2F578-273C-4F53-94A5-2CD40281B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27C6D-483A-45E9-94C1-6CD55D19E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B376-550F-49F3-92C8-5CFC51753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BD090-F06A-4A7F-B525-2E62274B5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1910E-A38A-4EC3-B757-0F77D3390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E6D1-6641-422A-A626-2404D314E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42EB0-95C7-44A0-9B17-E247904F0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DCC32-43CE-4189-A3F2-A6D177D3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07F97-0770-490F-9281-67CC2283E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2AF39-DF28-423E-9A3A-3D865D082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C8A64-F5F8-494E-A23D-8AE106DE9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D5A840-7F70-4793-B71A-9B721C3A4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533400" y="2971800"/>
            <a:ext cx="792480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Млекопитающие животные</a:t>
            </a:r>
          </a:p>
        </p:txBody>
      </p:sp>
      <p:pic>
        <p:nvPicPr>
          <p:cNvPr id="13315" name="Picture 8" descr="i?id=209449188&amp;to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541820">
            <a:off x="1961696" y="647312"/>
            <a:ext cx="2269312" cy="148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0" descr="i?id=26692321&amp;tov=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205">
            <a:off x="6788814" y="621691"/>
            <a:ext cx="1919540" cy="144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2" descr="i?id=209152963&amp;tov=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32645"/>
            <a:ext cx="1371600" cy="20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95600" y="5334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Бакурова Екатерина Андреевна</a:t>
            </a: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1\Desktop\1246987307_rrsrrs-horse-beauty-and-power-hors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0" y="2514601"/>
            <a:ext cx="5238750" cy="4343400"/>
          </a:xfrm>
          <a:prstGeom prst="rect">
            <a:avLst/>
          </a:prstGeom>
          <a:noFill/>
        </p:spPr>
      </p:pic>
      <p:pic>
        <p:nvPicPr>
          <p:cNvPr id="37889" name="Picture 1" descr="C:\Users\1\Desktop\5666a1860d41fe32f84d9ad2aaa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96759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78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78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1\Desktop\site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658618"/>
            <a:ext cx="5029200" cy="4199382"/>
          </a:xfrm>
          <a:prstGeom prst="rect">
            <a:avLst/>
          </a:prstGeom>
          <a:noFill/>
        </p:spPr>
      </p:pic>
      <p:pic>
        <p:nvPicPr>
          <p:cNvPr id="36865" name="Picture 1" descr="C:\Users\1\Desktop\pig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8320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1\Desktop\blue-whale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7898">
            <a:off x="3223574" y="2833335"/>
            <a:ext cx="5602373" cy="3429067"/>
          </a:xfrm>
          <a:prstGeom prst="rect">
            <a:avLst/>
          </a:prstGeom>
          <a:noFill/>
        </p:spPr>
      </p:pic>
      <p:pic>
        <p:nvPicPr>
          <p:cNvPr id="35841" name="Picture 1" descr="C:\Users\1\Desktop\18393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0026">
            <a:off x="261182" y="422140"/>
            <a:ext cx="5505734" cy="36704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1\Desktop\1209844395_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6857999" cy="457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52600" y="1295400"/>
            <a:ext cx="63820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Мышки и собачки,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Коровы и слоны,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Крошки и зверюшки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Большой величины.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У них есть много общего –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Они живородящие,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Все они выкармливают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Деток молоком.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52600" y="1447800"/>
            <a:ext cx="762000" cy="6858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2600" y="2133600"/>
            <a:ext cx="762000" cy="685799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752600" y="2819400"/>
            <a:ext cx="762000" cy="762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4600" y="1447800"/>
          <a:ext cx="5791200" cy="2133600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Calibri"/>
                          <a:ea typeface="Times New Roman"/>
                          <a:cs typeface="Times New Roman"/>
                        </a:rPr>
                        <a:t>Найти загадки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Calibri"/>
                          <a:ea typeface="Times New Roman"/>
                          <a:cs typeface="Times New Roman"/>
                        </a:rPr>
                        <a:t>Нарисовать рисунок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Calibri"/>
                          <a:ea typeface="Times New Roman"/>
                          <a:cs typeface="Times New Roman"/>
                        </a:rPr>
                        <a:t>Подготовить сообщение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Молодцы!</a:t>
            </a:r>
            <a:endParaRPr lang="ru-RU" sz="5400" dirty="0"/>
          </a:p>
        </p:txBody>
      </p:sp>
      <p:pic>
        <p:nvPicPr>
          <p:cNvPr id="2050" name="Picture 2" descr="C:\Users\1\Desktop\34480637_1225350339_32472b706897 - копия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62200"/>
            <a:ext cx="3886200" cy="364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0" y="228600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haroni" pitchFamily="2" charset="-79"/>
              </a:rPr>
              <a:t>Уважай своего товарища.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haroni" pitchFamily="2" charset="-79"/>
              </a:rPr>
              <a:t>Умей каждого выслушать.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haroni" pitchFamily="2" charset="-79"/>
              </a:rPr>
              <a:t>Не согласен – предлагай!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haroni" pitchFamily="2" charset="-79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381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Правила:</a:t>
            </a:r>
            <a:endParaRPr lang="ru-RU" sz="48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286000"/>
          <a:ext cx="9067800" cy="1600200"/>
        </p:xfrm>
        <a:graphic>
          <a:graphicData uri="http://schemas.openxmlformats.org/drawingml/2006/table">
            <a:tbl>
              <a:tblPr/>
              <a:tblGrid>
                <a:gridCol w="1310361"/>
                <a:gridCol w="1141809"/>
                <a:gridCol w="1223368"/>
                <a:gridCol w="1468040"/>
                <a:gridCol w="1549598"/>
                <a:gridCol w="1253224"/>
                <a:gridCol w="1121400"/>
              </a:tblGrid>
              <a:tr h="1600200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latin typeface="+mj-lt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змея</a:t>
                      </a:r>
                    </a:p>
                    <a:p>
                      <a:pPr algn="l"/>
                      <a:r>
                        <a:rPr lang="ru-RU" sz="1800" b="0" dirty="0">
                          <a:latin typeface="+mj-lt"/>
                          <a:ea typeface="Times New Roman"/>
                          <a:cs typeface="Times New Roman"/>
                        </a:rPr>
                        <a:t>2. черника</a:t>
                      </a:r>
                    </a:p>
                    <a:p>
                      <a:pPr algn="l"/>
                      <a:r>
                        <a:rPr lang="ru-RU" sz="1800" b="0" dirty="0">
                          <a:latin typeface="+mj-lt"/>
                          <a:ea typeface="Times New Roman"/>
                          <a:cs typeface="Times New Roman"/>
                        </a:rPr>
                        <a:t>3. клубника</a:t>
                      </a:r>
                    </a:p>
                  </a:txBody>
                  <a:tcPr marL="40026" marR="40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latin typeface="+mj-lt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800" b="0" dirty="0" smtClean="0">
                          <a:latin typeface="+mj-lt"/>
                          <a:ea typeface="Times New Roman"/>
                          <a:cs typeface="Times New Roman"/>
                        </a:rPr>
                        <a:t>сосна</a:t>
                      </a:r>
                      <a:endParaRPr lang="ru-RU" sz="1800" b="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/>
                      <a:r>
                        <a:rPr lang="ru-RU" sz="1800" b="0" dirty="0"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b="0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орех</a:t>
                      </a:r>
                      <a:endParaRPr lang="ru-RU" sz="1800" b="0" dirty="0"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/>
                      <a:r>
                        <a:rPr lang="ru-RU" sz="1800" b="0" dirty="0">
                          <a:latin typeface="+mj-lt"/>
                          <a:ea typeface="Times New Roman"/>
                          <a:cs typeface="Times New Roman"/>
                        </a:rPr>
                        <a:t>3. ель</a:t>
                      </a:r>
                    </a:p>
                  </a:txBody>
                  <a:tcPr marL="40026" marR="40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latin typeface="+mj-lt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облако</a:t>
                      </a:r>
                    </a:p>
                    <a:p>
                      <a:pPr algn="l"/>
                      <a:r>
                        <a:rPr lang="ru-RU" sz="1800" b="0" dirty="0">
                          <a:latin typeface="+mj-lt"/>
                          <a:ea typeface="Times New Roman"/>
                          <a:cs typeface="Times New Roman"/>
                        </a:rPr>
                        <a:t>2. птица</a:t>
                      </a:r>
                    </a:p>
                    <a:p>
                      <a:pPr algn="l"/>
                      <a:r>
                        <a:rPr lang="ru-RU" sz="1800" b="0" dirty="0">
                          <a:latin typeface="+mj-lt"/>
                          <a:ea typeface="Times New Roman"/>
                          <a:cs typeface="Times New Roman"/>
                        </a:rPr>
                        <a:t>3. гриб</a:t>
                      </a:r>
                    </a:p>
                  </a:txBody>
                  <a:tcPr marL="40026" marR="40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latin typeface="+mj-lt"/>
                          <a:ea typeface="Times New Roman"/>
                          <a:cs typeface="Times New Roman"/>
                        </a:rPr>
                        <a:t>1. огурец</a:t>
                      </a:r>
                    </a:p>
                    <a:p>
                      <a:pPr algn="l"/>
                      <a:r>
                        <a:rPr lang="ru-RU" sz="1800" b="0" dirty="0">
                          <a:latin typeface="+mj-lt"/>
                          <a:ea typeface="Times New Roman"/>
                          <a:cs typeface="Times New Roman"/>
                        </a:rPr>
                        <a:t>2. морковь</a:t>
                      </a:r>
                    </a:p>
                    <a:p>
                      <a:pPr algn="l"/>
                      <a:r>
                        <a:rPr lang="ru-RU" sz="1800" b="0" dirty="0">
                          <a:latin typeface="+mj-lt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пшеница</a:t>
                      </a:r>
                    </a:p>
                  </a:txBody>
                  <a:tcPr marL="40026" marR="40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latin typeface="+mj-lt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астра</a:t>
                      </a:r>
                    </a:p>
                    <a:p>
                      <a:pPr algn="l"/>
                      <a:r>
                        <a:rPr lang="ru-RU" sz="1800" b="0" dirty="0">
                          <a:latin typeface="+mj-lt"/>
                          <a:ea typeface="Times New Roman"/>
                          <a:cs typeface="Times New Roman"/>
                        </a:rPr>
                        <a:t>2. незабудка</a:t>
                      </a:r>
                    </a:p>
                    <a:p>
                      <a:pPr algn="l"/>
                      <a:r>
                        <a:rPr lang="ru-RU" sz="1800" b="0" dirty="0">
                          <a:latin typeface="+mj-lt"/>
                          <a:ea typeface="Times New Roman"/>
                          <a:cs typeface="Times New Roman"/>
                        </a:rPr>
                        <a:t>3. одуванчик</a:t>
                      </a:r>
                    </a:p>
                  </a:txBody>
                  <a:tcPr marL="40026" marR="40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latin typeface="+mj-lt"/>
                          <a:ea typeface="Times New Roman"/>
                          <a:cs typeface="Times New Roman"/>
                        </a:rPr>
                        <a:t>1. тигр</a:t>
                      </a:r>
                    </a:p>
                    <a:p>
                      <a:pPr algn="l"/>
                      <a:r>
                        <a:rPr lang="ru-RU" sz="1800" b="0" dirty="0">
                          <a:latin typeface="+mj-lt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рябина</a:t>
                      </a:r>
                    </a:p>
                    <a:p>
                      <a:pPr algn="l"/>
                      <a:r>
                        <a:rPr lang="ru-RU" sz="1800" b="0" dirty="0">
                          <a:latin typeface="+mj-lt"/>
                          <a:ea typeface="Times New Roman"/>
                          <a:cs typeface="Times New Roman"/>
                        </a:rPr>
                        <a:t>3. собака</a:t>
                      </a:r>
                    </a:p>
                  </a:txBody>
                  <a:tcPr marL="40026" marR="40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latin typeface="+mj-lt"/>
                          <a:ea typeface="Times New Roman"/>
                          <a:cs typeface="Times New Roman"/>
                        </a:rPr>
                        <a:t>1. вишня</a:t>
                      </a:r>
                    </a:p>
                    <a:p>
                      <a:pPr algn="l"/>
                      <a:r>
                        <a:rPr lang="ru-RU" sz="1800" b="0" dirty="0">
                          <a:latin typeface="+mj-lt"/>
                          <a:ea typeface="Times New Roman"/>
                          <a:cs typeface="Times New Roman"/>
                        </a:rPr>
                        <a:t>2. яблоня</a:t>
                      </a:r>
                    </a:p>
                    <a:p>
                      <a:pPr algn="l"/>
                      <a:r>
                        <a:rPr lang="ru-RU" sz="1800" b="0" dirty="0">
                          <a:latin typeface="+mj-lt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клён</a:t>
                      </a:r>
                    </a:p>
                  </a:txBody>
                  <a:tcPr marL="40026" marR="40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609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Проверка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876800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ЗООПАРК</a:t>
            </a:r>
            <a:endParaRPr lang="ru-RU" sz="66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1\Desktop\0_6a841_d7d9719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08856"/>
            <a:ext cx="4639683" cy="63866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3001" y="2133600"/>
            <a:ext cx="2895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Лев – король всех зверей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Users\1\Desktop\Sm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05000"/>
            <a:ext cx="5227263" cy="3819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09800" y="685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ФИЗМИНУТКА</a:t>
            </a:r>
            <a:endParaRPr lang="ru-RU" sz="32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82060" y="2819400"/>
            <a:ext cx="92890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МОЛОКО + ПИТАНИЕ + ЮЩИЕ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962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Млекопитающие</a:t>
            </a:r>
            <a:endParaRPr lang="ru-RU" sz="3600" dirty="0"/>
          </a:p>
        </p:txBody>
      </p:sp>
      <p:pic>
        <p:nvPicPr>
          <p:cNvPr id="41986" name="Picture 2" descr="C:\Users\1\Desktop\53822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89646">
            <a:off x="378995" y="516081"/>
            <a:ext cx="2666173" cy="1981855"/>
          </a:xfrm>
          <a:prstGeom prst="rect">
            <a:avLst/>
          </a:prstGeom>
          <a:noFill/>
        </p:spPr>
      </p:pic>
      <p:pic>
        <p:nvPicPr>
          <p:cNvPr id="41987" name="Picture 3" descr="C:\Users\1\Desktop\Фотографии-собак-nb17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05200"/>
            <a:ext cx="3124200" cy="3124200"/>
          </a:xfrm>
          <a:prstGeom prst="rect">
            <a:avLst/>
          </a:prstGeom>
          <a:noFill/>
        </p:spPr>
      </p:pic>
      <p:pic>
        <p:nvPicPr>
          <p:cNvPr id="41988" name="Picture 4" descr="C:\Users\1\Desktop\201109151500_1827222_640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648200"/>
            <a:ext cx="2438400" cy="1980681"/>
          </a:xfrm>
          <a:prstGeom prst="rect">
            <a:avLst/>
          </a:prstGeom>
          <a:noFill/>
        </p:spPr>
      </p:pic>
      <p:pic>
        <p:nvPicPr>
          <p:cNvPr id="41989" name="Picture 5" descr="C:\Users\1\Desktop\f8d3f62e98f2c8c505c28cd651bc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65213">
            <a:off x="3347899" y="501229"/>
            <a:ext cx="2477993" cy="1856423"/>
          </a:xfrm>
          <a:prstGeom prst="rect">
            <a:avLst/>
          </a:prstGeom>
          <a:noFill/>
        </p:spPr>
      </p:pic>
      <p:pic>
        <p:nvPicPr>
          <p:cNvPr id="41990" name="Picture 6" descr="C:\Users\1\Desktop\a158a52df76b08ad5146f365c2bb230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800600"/>
            <a:ext cx="2395429" cy="1874423"/>
          </a:xfrm>
          <a:prstGeom prst="rect">
            <a:avLst/>
          </a:prstGeom>
          <a:noFill/>
        </p:spPr>
      </p:pic>
      <p:pic>
        <p:nvPicPr>
          <p:cNvPr id="41991" name="Picture 7" descr="C:\Users\1\Desktop\58B3A6EE96DA3656E31509B39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722343">
            <a:off x="6202872" y="566068"/>
            <a:ext cx="2657184" cy="17052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Users\1\Desktop\0_48f_12e9a6a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33057">
            <a:off x="520188" y="857267"/>
            <a:ext cx="4343400" cy="3257550"/>
          </a:xfrm>
          <a:prstGeom prst="rect">
            <a:avLst/>
          </a:prstGeom>
          <a:noFill/>
        </p:spPr>
      </p:pic>
      <p:pic>
        <p:nvPicPr>
          <p:cNvPr id="40962" name="Picture 2" descr="C:\Users\1\Desktop\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25" y="304800"/>
            <a:ext cx="3952875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1\Desktop\114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96472">
            <a:off x="483082" y="750126"/>
            <a:ext cx="4474306" cy="3359797"/>
          </a:xfrm>
          <a:prstGeom prst="rect">
            <a:avLst/>
          </a:prstGeom>
          <a:noFill/>
        </p:spPr>
      </p:pic>
      <p:pic>
        <p:nvPicPr>
          <p:cNvPr id="39938" name="Picture 2" descr="C:\Users\1\Desktop\walrus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63885">
            <a:off x="3964037" y="2571679"/>
            <a:ext cx="4704021" cy="3462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1\Desktop\CL-3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2428875"/>
            <a:ext cx="5905500" cy="4429125"/>
          </a:xfrm>
          <a:prstGeom prst="rect">
            <a:avLst/>
          </a:prstGeom>
          <a:noFill/>
        </p:spPr>
      </p:pic>
      <p:pic>
        <p:nvPicPr>
          <p:cNvPr id="38913" name="Picture 1" descr="C:\Users\1\Desktop\9322b0ec520babb53a70714f4418a08ef8572e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05200" cy="42358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144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Лазукина А.В.</dc:creator>
  <cp:lastModifiedBy>123</cp:lastModifiedBy>
  <cp:revision>24</cp:revision>
  <cp:lastPrinted>1601-01-01T00:00:00Z</cp:lastPrinted>
  <dcterms:created xsi:type="dcterms:W3CDTF">1601-01-01T00:00:00Z</dcterms:created>
  <dcterms:modified xsi:type="dcterms:W3CDTF">2014-12-20T11:54:10Z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