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AB713-3964-4EFB-86FA-5E0BBA4AAD32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92F12-D288-48DB-81EE-2EA70D723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2F12-D288-48DB-81EE-2EA70D723E0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9717DC-06C8-47D0-B298-9311784616A8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B47A9F-3873-490B-81F4-885746E57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97&amp;img_url=www.edu.cap.ru/home/5318/ckola.jpg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84&amp;img_url=7v.sch427.edusite.ru/images/uchenik.gif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57&amp;img_url=matematikamoysu.files.wordpress.com/2011/07/antn027.jpg?w=490&amp;h=409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92&amp;img_url=c.cards.imgsmail.ru/29/89/7abd2c3778e3b07601a321055efa8929.jpg&amp;rpt=simag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359&amp;img_url=www.nios.ru/sites/default/files/images/c9330e2547ec7881ffe3bf425ca7c30e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60&amp;img_url=www.milohistorical.org/photos/displayimage.php/?qgx=clip-art-school-grades-6gur4dwiobkqbipkli1gs90rx7datvogpdhokh5hvc0rsfxq0_hqsrrgadodxbqbuo/li12puhlgk95/a1vgqiwl2wtxexwyudj2il1kccsm9fq4gco3nr_pxab5a/cxktoye_2hcqd2tthefbvbzq5p4s6devby_e23d770e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50&amp;img_url=stat16.privet.ru/lr/0b08a3d46ea0846f232dc75cb7941a49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9&amp;img_url=www.moi-universitet.ru/resources/5220-original.jpeg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.allday.ru/uploads/posts/1191269027_c411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176&amp;img_url=volkovosn.ucoz.ru/kartinki/school2-22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24&amp;img_url=www.dou1468.ru/pic/shcool.png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68&amp;img_url=par-zvschool.edu.tomsk.ru/files/tvorchestvo.gif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176&amp;img_url=volkovosn.ucoz.ru/kartinki/school2-22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24&amp;img_url=www.dou1468.ru/pic/shcool.pn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176&amp;img_url=volkovosn.ucoz.ru/kartinki/school2-22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24&amp;img_url=www.dou1468.ru/pic/shcool.png&amp;rpt=simag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Проектная деятельность учащихся начальных классов в рамках реализации новых образовательных стандартов общеобразовательной школы.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416755685-2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133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771800" y="60594"/>
            <a:ext cx="60841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шаг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выработать правила работы в группах.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339752" y="764704"/>
            <a:ext cx="62646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говорить всем сразу;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 смотреть на говорящего (учителя или ученика);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 работой нужно договориться, кто что будет делать;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спорить зря, а доказывать, объяснять;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стараться понять друг друга;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возражая или соглашаясь с другим, обращаться к говорящему лично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79512" y="3663697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к организации работы в парах постоянного и сменного состава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403648" y="4437112"/>
            <a:ext cx="57961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чёткий инструктаж учителя;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начало и конец работы по определенному сигналу;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подведение итога самостоятельной работы;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учить разговаривать (общаться) вполголоса.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23728" y="183704"/>
            <a:ext cx="6588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Третий шаг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проектных задач.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764704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Это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первая  ступень работы над проектами, которые  являются неотъемлемой частью учебного процесса в основной школе. </a:t>
            </a:r>
          </a:p>
        </p:txBody>
      </p:sp>
      <p:pic>
        <p:nvPicPr>
          <p:cNvPr id="4" name="Рисунок 3" descr="http://im7-tub-ru.yandex.net/i?id=325199146-4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2442567" cy="161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59632" y="2420888"/>
            <a:ext cx="673224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Типология проектов: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899592" y="2812867"/>
            <a:ext cx="70202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 исследовательские,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  творческие,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  ролевые, игровые,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   ознакомительно-ориентировочные (информационные),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   практико-ориентировочные (прикладные),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6.     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монопроекты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(литературно-творческие,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экологические, языковые,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культуроведческие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спортивные, географические, исторические, музыкальные),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7.     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межпредметные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      по характеру контактов (внутренние или региональные),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      по количеству участников (личностные, парные, групповые),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69913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  	по продолжительности выполнения (краткосрочные, средней продолжительности, долгосрочные).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536" y="0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руппа  умений, на которые проектная деятельность оказывает наибольшее влияние: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1520" y="610136"/>
            <a:ext cx="8712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а) исследовательские (разрабатывать идеи, выбирать лучшее решение);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б) социального взаимодействия (сотрудничать в процессе учебной деятельности, оказывать помощь товарищам и принимать их помощь, следить за ходом совместной работы и направлять её в нужное русло);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в) оценочные (оценивать ход, результат своей деятельности и деятельности других);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г) информационные (самостоятельно осуществлять поиск нужной информации; выявлять, какой информации или каких умений недостаёт);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) презентационные (выступать перед аудиторией, отвечать на незапланированные вопросы, использовать различные средства наглядности, демонстрировать артистические возможности);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е) рефлексивные (отвечать на вопросы: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чему я научился?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Чему мне необходимо научиться?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; адекватно выбирать свою роль в коллективном деле);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ж) менеджерские (проектировать процесс; планировать деятельность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 время, ресурсы; принимать решение; распределять обязанности при выполнении коллективного дела).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771800" y="332656"/>
            <a:ext cx="5184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Правила выбора темы проекта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5-tub-ru.yandex.net/i?id=254204375-20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5-tub-ru.yandex.net/i?id=254204375-20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445224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19672" y="764704"/>
            <a:ext cx="7236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i="1" u="sng" dirty="0" smtClean="0">
                <a:solidFill>
                  <a:schemeClr val="accent3">
                    <a:lumMod val="50000"/>
                  </a:schemeClr>
                </a:solidFill>
              </a:rPr>
              <a:t>Правило 1.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Тема должна быть интересна ребенку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34076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2.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Тема должна быть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выполнима.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916832"/>
            <a:ext cx="88778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3.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Увлечь другого может лишь тот, кто увлечен сам.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56490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4.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Тема должна быть оригинальной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0689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5.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Тема должна быть такой, чтобы работа могла быть выполнена относительно быстро.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005064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6.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Тема должна быть доступной.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653136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7.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Сочетание желаний и возможностей.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373216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</a:rPr>
              <a:t>Правило 8.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 С выбором темы не стоит затягивать.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Структура проекта. </a:t>
            </a:r>
          </a:p>
        </p:txBody>
      </p:sp>
      <p:pic>
        <p:nvPicPr>
          <p:cNvPr id="3" name="Рисунок 2" descr="http://im0-tub-ru.yandex.net/i?id=177567473-55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514575" cy="240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95536" y="982470"/>
            <a:ext cx="54726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Выбор темы.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Постановка цели и задач.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Гипотеза исследования.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Организация исследования.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Подготовка к защите и защита работы.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Рефлексия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717032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Стадии работы над проектом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это «пять П»: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581128"/>
            <a:ext cx="2592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Проблема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Проектирование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(планирование)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Поиск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информации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Продукт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Презентация.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797152"/>
            <a:ext cx="4967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Шестое «П» проекта —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Портфолио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00808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“Проектное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обучение не должно вытеснять классно-урочную систему и становиться некоторой панацеей, его следует использовать как дополнение к другим “видам прямого или косвенного обучения”. </a:t>
            </a:r>
          </a:p>
        </p:txBody>
      </p:sp>
      <p:pic>
        <p:nvPicPr>
          <p:cNvPr id="3" name="Рисунок 2" descr="http://im0-tub-ru.yandex.net/i?id=471504341-2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1428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398305358-61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221088"/>
            <a:ext cx="2436862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83415995-30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529433" cy="237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832" y="404665"/>
            <a:ext cx="6084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-Метод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проектов был разработан в начале XX века американским философом и педагогом Дж.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Дьюи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а также его учеником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В.Х.Килпатриком</a:t>
            </a:r>
            <a:r>
              <a:rPr lang="ru-RU" sz="2400" b="1" dirty="0"/>
              <a:t>.</a:t>
            </a:r>
            <a:endParaRPr lang="ru-RU" sz="2400" dirty="0"/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im4-tub-ru.yandex.net/i?id=218310856-14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221088"/>
            <a:ext cx="1919089" cy="23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987824" y="2276873"/>
            <a:ext cx="6156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-В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1905 году русский педагог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С.Т.Шацкий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пытался использовать проектный метод в преподавании.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861048"/>
            <a:ext cx="6606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-Основной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тезис современного понимания метода проектов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заключается в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осознании учащимися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для чего им нужны получаемые знания, где и как они будут использовать их в своей жизни.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Проект- это комплекс взаимосвязанных действий, предпринимаемых для достижения определённой цели в течение заданного периода в рамках имеющихся возможностей. </a:t>
            </a:r>
          </a:p>
        </p:txBody>
      </p:sp>
      <p:pic>
        <p:nvPicPr>
          <p:cNvPr id="3" name="i-main-pic" descr="Картинка 13 из 4450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2353047" cy="30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131840" y="1901671"/>
            <a:ext cx="55446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проектной деятельностью понимаются разные виды деятельности, имеющие ряд общих признаков: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31840" y="3647645"/>
            <a:ext cx="576064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 Направлены на достижение конкретных целей;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ключают в себя координированное выполнение взаимосвязанных действий;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меют ограниченную протяженность во времени, с определенным началом и концом;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определенной степени неповторимы и уникальны.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ndart.edu.ru/attachment.aspx?id=40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905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483768" y="189918"/>
            <a:ext cx="6336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ФГОСы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направлены на формирование компетентности.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11760" y="1263648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Компетентность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есть готовность и способность человека действовать в какой-либо области.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348880"/>
            <a:ext cx="4905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</a:rPr>
              <a:t>Компетентностный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подход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3429000"/>
            <a:ext cx="2952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умение решать проблемы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429000"/>
            <a:ext cx="3528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овладение способами деятельности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1" y="4721662"/>
            <a:ext cx="3024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самостоятельная постановка проблемы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7825" y="472514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поиск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необходимых для решения знаний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563888" y="292494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2924944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83768" y="4221088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228184" y="4869160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исследования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403648" y="422108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4008" y="42210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96136" y="4221088"/>
            <a:ext cx="18722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245303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Этапы проектной деятельности в начальной школе: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2-tub-ru.yandex.net/i?id=355081192-1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1428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75021475-59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5013176"/>
            <a:ext cx="2148830" cy="150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67744" y="1556792"/>
            <a:ext cx="2883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u="sng" dirty="0">
                <a:solidFill>
                  <a:schemeClr val="accent3">
                    <a:lumMod val="50000"/>
                  </a:schemeClr>
                </a:solidFill>
              </a:rPr>
              <a:t>Первый </a:t>
            </a:r>
            <a:r>
              <a:rPr lang="ru-RU" sz="2000" b="1" i="1" u="sng" dirty="0" smtClean="0">
                <a:solidFill>
                  <a:schemeClr val="accent3">
                    <a:lumMod val="50000"/>
                  </a:schemeClr>
                </a:solidFill>
              </a:rPr>
              <a:t>этап ( 1 класс )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132856"/>
            <a:ext cx="6246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·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поддержание исследовательской активности школьников на основе имеющихся представлений;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39552" y="3140968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· развитие умений ставить вопросы, высказывать предположения, наблюдать, составлять предметные модели;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5536" y="4355232"/>
            <a:ext cx="61926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первоначальных представлений о деятельности исследователя.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11560" y="9492"/>
            <a:ext cx="68407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ормы и способы деятельности: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коллективный учебный диалог, рассматривание предметов,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создание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проблемных ситуаций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чтение-рассматривание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коллективное моделирование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4416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игры-занятия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                 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совместное с ребенком определение его собственных интересов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индивидуальное составление схем, выполнение моделей из различных материалов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                       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экскурсии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,                                              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выставки детских работ.</a:t>
            </a:r>
          </a:p>
        </p:txBody>
      </p:sp>
      <p:pic>
        <p:nvPicPr>
          <p:cNvPr id="5" name="Рисунок 4" descr="http://im2-tub-ru.yandex.net/i?id=196236557-5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26876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196236557-5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365104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332656"/>
            <a:ext cx="3706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chemeClr val="accent3">
                    <a:lumMod val="50000"/>
                  </a:schemeClr>
                </a:solidFill>
              </a:rPr>
              <a:t>Второй 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</a:rPr>
              <a:t>этап ( 2 класс )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http://im2-tub-ru.yandex.net/i?id=355081192-1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1716782" cy="1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75021475-59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97152"/>
            <a:ext cx="2082527" cy="165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339752" y="1052736"/>
            <a:ext cx="64807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умений определять тему исследования,                            анализировать,                              сравнивать,                                                                                                            формулировать выводы,                                                                                                   оформлять результаты исследования;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2544579"/>
            <a:ext cx="61206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поддержание инициативы, активности и самостоятельности школьников. 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356992"/>
            <a:ext cx="4666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Формы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 способы деятельности: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5536" y="3421573"/>
            <a:ext cx="561662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учебная дискуссия;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наблюдения по плану;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рассказы детей и учителя;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упражнения на развитие способов мыслительной деятельности;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мини-исследования;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индивидуальное составление моделей и схем;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мини-доклады;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ролевые игры;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эксперименты.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392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</a:rPr>
              <a:t>Третий этап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( 3 – 4 класс 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http://im2-tub-ru.yandex.net/i?id=355081192-1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21602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75021475-59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4664"/>
            <a:ext cx="2226543" cy="158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692696"/>
            <a:ext cx="59401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дальнейшее накопление представлений о проектной деятельности, ее средствах и способах, осознание логики исследования и развитие исследовательских умений.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771800" y="2636912"/>
            <a:ext cx="5832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ормы и способы деятельности школьников: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771800" y="3651701"/>
            <a:ext cx="60841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мини-исследования;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групповая работа;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ролевые игры;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самостоятельная работа;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коллективное выполнение и защита исследовательских работ 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составление энциклопедий;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наблюдение;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анкетирование;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эксперимент и другие.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332656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То, что дети могут сделать вместе сегодня, завтра каждый из них сможет сделать самостоятельно. (   Л.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Выготский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 ) </a:t>
            </a:r>
          </a:p>
        </p:txBody>
      </p:sp>
      <p:pic>
        <p:nvPicPr>
          <p:cNvPr id="38914" name="Picture 2" descr="http://im0-tub-ru.yandex.net/i?id=30694420-26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748780" cy="24288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162880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Использование проектных задач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в образовательном процессе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</a:rPr>
              <a:t>Первый </a:t>
            </a: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шаг -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это создание   учебного сообщества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99592" y="3284984"/>
            <a:ext cx="6624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Групповая работа позволяет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детям и учителю: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51520" y="3789040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организовать эффективно учебный процесс;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приобрести опыт выполнения   важнейших функций, составляющих основу умения учиться (контроль и оценка,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планирование);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дополнительные  средства вовлечения детей в содержание обучения;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органически сочетать на уроке «обучение» и «воспитание»,  одновременно строить личностно-эмоциональные и деловые отношения детей, и как следствие формирование личностных, регулятивных, коммуникативных, познавательных  универсальных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304</TotalTime>
  <Words>814</Words>
  <Application>Microsoft Office PowerPoint</Application>
  <PresentationFormat>Экран (4:3)</PresentationFormat>
  <Paragraphs>114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Проектная деятельность учащихся начальных классов в рамках реализации новых образовательных стандартов общеобразовательной школы.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учащихся начальных классов в рамках реализации новых образовательных стандартов общеобразовательной школы.</dc:title>
  <dc:creator>Админ</dc:creator>
  <cp:lastModifiedBy>галя</cp:lastModifiedBy>
  <cp:revision>27</cp:revision>
  <dcterms:created xsi:type="dcterms:W3CDTF">2011-12-10T14:47:06Z</dcterms:created>
  <dcterms:modified xsi:type="dcterms:W3CDTF">2012-12-11T19:38:58Z</dcterms:modified>
</cp:coreProperties>
</file>