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Приёмы и технологии применяемые в рамках системно –деятельностного  подхода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Проблемно- диалогическое обучение.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Данная технология является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</a:t>
            </a:r>
            <a:r>
              <a:rPr lang="ru-RU" dirty="0" smtClean="0"/>
              <a:t>езультативной поскольку обеспечивает высокое качество усвоения знаний ,</a:t>
            </a:r>
          </a:p>
          <a:p>
            <a:pPr>
              <a:buNone/>
            </a:pPr>
            <a:r>
              <a:rPr lang="ru-RU" dirty="0" smtClean="0"/>
              <a:t>эффективное развитие интеллекта и творческих способностей.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Автор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2000" dirty="0" smtClean="0"/>
              <a:t>Учитель МОУ «СОШ № 31»</a:t>
            </a:r>
            <a:br>
              <a:rPr lang="ru-RU" sz="2000" dirty="0" smtClean="0"/>
            </a:br>
            <a:r>
              <a:rPr lang="ru-RU" sz="2000" dirty="0" smtClean="0"/>
              <a:t>г. Магнитогорска</a:t>
            </a:r>
            <a:br>
              <a:rPr lang="ru-RU" sz="2000" dirty="0" smtClean="0"/>
            </a:br>
            <a:r>
              <a:rPr lang="ru-RU" sz="2000" dirty="0" err="1" smtClean="0"/>
              <a:t>Имбряков</a:t>
            </a:r>
            <a:r>
              <a:rPr lang="ru-RU" sz="2000" dirty="0" err="1" smtClean="0"/>
              <a:t>а</a:t>
            </a:r>
            <a:r>
              <a:rPr lang="ru-RU" sz="2000" dirty="0" smtClean="0"/>
              <a:t> . С. В.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20130831_20094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урока проблемно-диалогического обучения.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1. Создание проблемной ситуации на уроке и формулирование проблемы</a:t>
            </a:r>
            <a:r>
              <a:rPr lang="ru-RU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учениками</a:t>
            </a:r>
            <a:r>
              <a:rPr lang="ru-RU" dirty="0" smtClean="0"/>
              <a:t>.(Возникла проблема . Например, как ….., почему…. 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продолжается…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2.Актуализация обучающимися своих знаний </a:t>
            </a:r>
            <a:r>
              <a:rPr lang="ru-RU" sz="3200" dirty="0" smtClean="0"/>
              <a:t>.(</a:t>
            </a:r>
            <a:r>
              <a:rPr lang="ru-RU" sz="1800" dirty="0" smtClean="0"/>
              <a:t>Задаются вопросы на которые возможны разные правильные  варианты ответов .     Обучающиеся вспоминают ранее изученный материал . Понятия ,знания  ,умения  которые связаны с формулировкой проблемы .  Что я  знаю ? Что я помню?)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продолжается…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3.Поиск решения проблемы</a:t>
            </a:r>
            <a:r>
              <a:rPr lang="ru-RU" sz="1800" dirty="0" smtClean="0"/>
              <a:t>.(На основе актуализации знаний на данном этапе необходимо найти ответ на поставленную проблему. Решить проблему урока.)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продолжается…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4.Применение нового  знания. </a:t>
            </a:r>
            <a:r>
              <a:rPr lang="ru-RU" sz="1800" dirty="0" smtClean="0"/>
              <a:t>(Даётся задание на продуктивное применение решённой проблемы  . Понял  ,теперь применяю .Научился , теперь  применяю. Создаётся продукт урока- сообщение , кроссворд,  интеллект –карта , рисунок, рассказ, упражнение, решение задачи , чертёж……)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Принципиально важно.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1.Чередовать формы работы : индивидуальную, , парную, групповую с общей беседой.(Тема диалога задаётся проблемой урока).</a:t>
            </a:r>
          </a:p>
          <a:p>
            <a:r>
              <a:rPr lang="ru-RU" dirty="0" smtClean="0"/>
              <a:t>2. Предлагать  ученикам рассказывать о результатах выполнения задания , чтобы развивалась монологическая речь.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подготовки учеником ответа на поставленный вопрос.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1.Осмыслить задание</a:t>
            </a:r>
            <a:r>
              <a:rPr lang="ru-RU" dirty="0" smtClean="0"/>
              <a:t>.(Мне необходимо выяснить…)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2.Добыть информацию.</a:t>
            </a:r>
            <a:r>
              <a:rPr lang="ru-RU" dirty="0" smtClean="0"/>
              <a:t>(Я найду информацию в тексте , из схемы , из памяти, из  интернета,…я узнал…)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3.Преобразовать  добытую информацию в соответствии с заданием</a:t>
            </a:r>
            <a:r>
              <a:rPr lang="ru-RU" dirty="0" smtClean="0"/>
              <a:t>( найти закономерность, вывести правило , решение  , понятие . Из того что я выяснил я могу утверждать….)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Продолжаем…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4.Мысленно сформулировать ответ </a:t>
            </a:r>
            <a:r>
              <a:rPr lang="ru-RU" sz="3200" dirty="0" smtClean="0"/>
              <a:t>(</a:t>
            </a:r>
            <a:r>
              <a:rPr lang="ru-RU" sz="1800" dirty="0" smtClean="0"/>
              <a:t>В голове мысленно проговариваю ,  думаю . Как буду говорить ,чтобы  было ясно.)</a:t>
            </a:r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Продолжаем…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5.Дать развёрнутый устный ответ</a:t>
            </a:r>
            <a:r>
              <a:rPr lang="ru-RU" sz="1800" dirty="0" smtClean="0"/>
              <a:t>.(Я считаю , что поставленную проблему я решил так как понял и могу рассказать во первых….., во вторых…..,в третьих . Вот это мой результат.)</a:t>
            </a: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</TotalTime>
  <Words>334</Words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Приёмы и технологии применяемые в рамках системно –деятельностного  подхода </vt:lpstr>
      <vt:lpstr>Структура урока проблемно-диалогического обучения.</vt:lpstr>
      <vt:lpstr>Урок продолжается…</vt:lpstr>
      <vt:lpstr>Урок продолжается…</vt:lpstr>
      <vt:lpstr>Урок продолжается…</vt:lpstr>
      <vt:lpstr>Принципиально важно.</vt:lpstr>
      <vt:lpstr>Алгоритм подготовки учеником ответа на поставленный вопрос.</vt:lpstr>
      <vt:lpstr>Продолжаем…</vt:lpstr>
      <vt:lpstr>Продолжаем…</vt:lpstr>
      <vt:lpstr>Данная технология является</vt:lpstr>
      <vt:lpstr>Автор. Учитель МОУ «СОШ № 31» г. Магнитогорска Имбрякова . С. В.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и технологии применяемые в рамках системно –деятельностного  подхода </dc:title>
  <cp:lastModifiedBy>Учитель</cp:lastModifiedBy>
  <cp:revision>27</cp:revision>
  <dcterms:modified xsi:type="dcterms:W3CDTF">2014-04-16T08:28:59Z</dcterms:modified>
</cp:coreProperties>
</file>