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291264" cy="1601404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r>
              <a:rPr lang="ru-RU" dirty="0" smtClean="0"/>
              <a:t>Подготовка учеников к жизни закладывается в школе , поэтому требования к образованию сегодня меняет свои приоритеты: </a:t>
            </a:r>
            <a:r>
              <a:rPr lang="ru-RU" dirty="0" err="1" smtClean="0"/>
              <a:t>знаниевая</a:t>
            </a:r>
            <a:r>
              <a:rPr lang="ru-RU" dirty="0" smtClean="0"/>
              <a:t> </a:t>
            </a:r>
            <a:r>
              <a:rPr lang="ru-RU" dirty="0" smtClean="0"/>
              <a:t>составляющая </a:t>
            </a:r>
            <a:r>
              <a:rPr lang="ru-RU" dirty="0" smtClean="0"/>
              <a:t>уступает место развивающей.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95456" cy="236219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Современный урок по требованиям стандартов второго поколения.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831_200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938"/>
            <a:ext cx="8136904" cy="36750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Стандарты второго поколения невозможны без учителя второго поколения.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/>
              <a:t>Современный урок – это прежде всего урок , направленный на формирование и развитие универсальных учебных действий.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Меняются функции участников образовательного процесса: учитель из вещателя и передатчика информации  становится менеджером.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ru-RU" dirty="0" smtClean="0">
                <a:solidFill>
                  <a:srgbClr val="C00000"/>
                </a:solidFill>
              </a:rPr>
              <a:t>Мотивационно- целеполагающая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.(Результатом урока является не успеваемость, не объём  изученного материала, а приобретаемые УУД учащихся.)</a:t>
            </a:r>
            <a:r>
              <a:rPr lang="ru-RU" dirty="0" smtClean="0">
                <a:solidFill>
                  <a:srgbClr val="C00000"/>
                </a:solidFill>
              </a:rPr>
              <a:t>Способность к действию ,способность применять знания ,реализовывать собственные проекты , способность социального действия).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Такой подход  на уроке не отрицает значения знаний. Он акцентирует внимание на способности использовать полученные знания </a:t>
            </a:r>
            <a:r>
              <a:rPr lang="ru-RU" dirty="0" smtClean="0">
                <a:solidFill>
                  <a:srgbClr val="C00000"/>
                </a:solidFill>
              </a:rPr>
              <a:t>Цели  учащиеся формулируют самостоятельно и осознают их  значимость лично для себя.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Вот несколько наиболее важных аспектов такого урока.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Новым смыслом  урока является решение проблем  самими школьниками в процессе урока через самостоятельную познавательную деятельность . Чем больше самостоятельной деятельности на уроке , тем лучше , так как учащиеся  приобретают умения решения проблем ,информационную компетентность, при работе с текстом . </a:t>
            </a:r>
            <a:r>
              <a:rPr lang="ru-RU" dirty="0" smtClean="0">
                <a:solidFill>
                  <a:srgbClr val="C00000"/>
                </a:solidFill>
              </a:rPr>
              <a:t>При планировании урока учитель определяет все виды деятельности учащихся на уроке в целом и на отдельных его этапах.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2 аспект современного урока –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 аспект.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1003_134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141663"/>
            <a:ext cx="7992888" cy="29543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В стандартах второго поколения  предъявляются  требования к личностным результатам.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Учитель создаёт условия для возникновения внутренней потребности в изучении материала.</a:t>
            </a:r>
          </a:p>
          <a:p>
            <a:r>
              <a:rPr lang="ru-RU" dirty="0" smtClean="0"/>
              <a:t>Цель урока учащиеся формулируют самостоятельно , определяя при этом границы собственного знания и незнания.</a:t>
            </a:r>
          </a:p>
          <a:p>
            <a:r>
              <a:rPr lang="ru-RU" dirty="0" smtClean="0"/>
              <a:t>Новый этап урока – это  выявление затруднений и планирование своих действий по решению учебной задачи.</a:t>
            </a:r>
          </a:p>
          <a:p>
            <a:r>
              <a:rPr lang="ru-RU" dirty="0" smtClean="0"/>
              <a:t>Учащиеся самостоятельно выполняют задания, осуществляют их самопроверку ,сравнивая с эталоном , учатся  давать оценку деятельности по её результатам, делают выводы.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структуру современного урока  внесены новые элементы и этапы.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этапе рефлексии  учитель в системе обучает детей оценивать свою готовность обнаруживать  незнания , находить причины затруднений , определять результат своей деятельности.</a:t>
            </a:r>
          </a:p>
          <a:p>
            <a:r>
              <a:rPr lang="ru-RU" dirty="0" smtClean="0"/>
              <a:t>Домашние задания на современном уроке учащиеся выбирают самостоятельно(из предложенных учителем) с учётом индивидуальных возможностей.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Продолжаю…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Автор</a:t>
            </a:r>
            <a:br>
              <a:rPr lang="ru-RU" sz="1800" dirty="0" smtClean="0"/>
            </a:br>
            <a:r>
              <a:rPr lang="ru-RU" sz="1800" dirty="0" smtClean="0"/>
              <a:t>учитель МОУ «СОШ № 31»</a:t>
            </a:r>
            <a:br>
              <a:rPr lang="ru-RU" sz="1800" dirty="0" smtClean="0"/>
            </a:br>
            <a:r>
              <a:rPr lang="ru-RU" sz="1800" dirty="0" smtClean="0"/>
              <a:t>г. Магнитогорска</a:t>
            </a:r>
            <a:br>
              <a:rPr lang="ru-RU" sz="1800" dirty="0" smtClean="0"/>
            </a:br>
            <a:r>
              <a:rPr lang="ru-RU" sz="1800" dirty="0" err="1" smtClean="0"/>
              <a:t>Имбрякова</a:t>
            </a:r>
            <a:r>
              <a:rPr lang="ru-RU" sz="1800" dirty="0" smtClean="0"/>
              <a:t>  С.В.</a:t>
            </a:r>
            <a:endParaRPr lang="ru-RU" sz="1800" dirty="0"/>
          </a:p>
        </p:txBody>
      </p:sp>
      <p:pic>
        <p:nvPicPr>
          <p:cNvPr id="6" name="Содержимое 5" descr="Скоро 5 клас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</TotalTime>
  <Words>341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Современный урок по требованиям стандартов второго поколения.</vt:lpstr>
      <vt:lpstr>Стандарты второго поколения невозможны без учителя второго поколения.</vt:lpstr>
      <vt:lpstr>Меняются функции участников образовательного процесса: учитель из вещателя и передатчика информации  становится менеджером.</vt:lpstr>
      <vt:lpstr>Вот несколько наиболее важных аспектов такого урока.</vt:lpstr>
      <vt:lpstr>2 аспект современного урока – деятельностный  аспект.</vt:lpstr>
      <vt:lpstr>В стандартах второго поколения  предъявляются  требования к личностным результатам.</vt:lpstr>
      <vt:lpstr>В структуру современного урока  внесены новые элементы и этапы.</vt:lpstr>
      <vt:lpstr>Продолжаю…</vt:lpstr>
      <vt:lpstr>Автор учитель МОУ «СОШ № 31» г. Магнитогорска Имбрякова  С.В.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по требованиям стандартов второго поколения.</dc:title>
  <cp:lastModifiedBy>Имбрякова С В</cp:lastModifiedBy>
  <cp:revision>20</cp:revision>
  <dcterms:modified xsi:type="dcterms:W3CDTF">2014-04-18T18:55:39Z</dcterms:modified>
</cp:coreProperties>
</file>