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МОУ «СОШ № 31»</a:t>
            </a:r>
          </a:p>
          <a:p>
            <a:r>
              <a:rPr lang="ru-RU" dirty="0" err="1" smtClean="0"/>
              <a:t>Имбрякова</a:t>
            </a:r>
            <a:r>
              <a:rPr lang="ru-RU" dirty="0" smtClean="0"/>
              <a:t> Светлана Васильевна.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Технологии формирования  УУД.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Учитель показывает ,как распределять роли и обязанности , работая в команде.</a:t>
            </a:r>
          </a:p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Учитель активно включает каждого в учебный процесс, а также поощряет учебное сотрудничество между учениками  и  учителем.</a:t>
            </a:r>
          </a:p>
          <a:p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Учитель и 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ченики вместе решают  возникающие проблемы.</a:t>
            </a:r>
          </a:p>
          <a:p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Учитель использует на уроке интерактивные возможности ИКТ.</a:t>
            </a:r>
          </a:p>
          <a:p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Успешность человека зависит от умения организовать себя.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Прекрасное  рядом.</a:t>
            </a:r>
            <a:endParaRPr lang="ru-RU" dirty="0"/>
          </a:p>
        </p:txBody>
      </p:sp>
      <p:pic>
        <p:nvPicPr>
          <p:cNvPr id="6" name="Содержимое 5" descr="По дороге на праздник .У тан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524000"/>
            <a:ext cx="8128000" cy="4572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Учитель организует работу в парах сменного состава ,в рамках учебных станций.</a:t>
            </a:r>
          </a:p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Учитель даёт возможность  самостоятельно выбирать задания из предложенных.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Учитель учит детей планировать свой досуг.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Учитель организует конструктивную совместную деятельность.</a:t>
            </a:r>
          </a:p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Учитель обучает как можно найти и исправить ошибку.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Жизнь –изумительная штука . Школа закладывает  азы.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Наилучших всем успехов в достижении намеченных целей.</a:t>
            </a:r>
            <a:endParaRPr lang="ru-RU" dirty="0"/>
          </a:p>
        </p:txBody>
      </p:sp>
      <p:pic>
        <p:nvPicPr>
          <p:cNvPr id="10" name="Содержимое 9" descr="hJAyvYG_C3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524000"/>
            <a:ext cx="8128000" cy="4572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Учитель обращает внимание на развивающуюся ценность любого задания , используя специализированные развивающие задания , постановки вопросов.</a:t>
            </a:r>
          </a:p>
          <a:p>
            <a:r>
              <a:rPr lang="ru-RU" dirty="0" smtClean="0"/>
              <a:t>Учитель отмечает успехи ребёнка по сравнению с его прошлыми результатами.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Учитель привлекает детей к открытию новых знаний при усвоении нового материала.</a:t>
            </a:r>
          </a:p>
          <a:p>
            <a:r>
              <a:rPr lang="ru-RU" dirty="0" smtClean="0"/>
              <a:t>Учитель обучает детей приёмам работы в группах , показывает как можно прийти к единому решению в групповой работе , помогает детям решать учебные конфликты , обучая навыкам конструктивного взаимодействия.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Список технологий  формирования УУД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 В на лестнице в школ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524000"/>
            <a:ext cx="8128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Итак ,продолжаем…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Учитель ставит цели урока и работает с детьми в направлении целей «чтобы чего-то добиться , цель должен знать каждый участник урока».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Учитель учит детей тем навыкам .которые им пригодятся в работе с информацией –пересказу , составлению плана , учит пользоваться разными источниками , используемыми для поиска информации.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Учитель обращает внимание на развитие памяти и логических операций мышления , разных аспектов познавательной деятельности 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успешного формирования УУД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31017_1154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Учение и труд всё перетрут.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Учитель обращает внимание на общие способы действий в той или иной ситуации.</a:t>
            </a:r>
          </a:p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Учитель использует проектные формы работы на уроке  и внеурочной деятельности.</a:t>
            </a:r>
          </a:p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Учитель учит ребёнка делать нравственный выбор в рамках работы с ценностным материалом и его анализом.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Учитель находит способ увлечь детей знаниями.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Развитие УУД очень важно в жизнедеятельности ребёнка, от этого зависят дальнейшие успехи.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080411_13.16_[05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Быть успешным это здорово.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4"/>
                </a:solidFill>
              </a:rPr>
              <a:t>Учитель включает детей в конструктивную деятельность , коллективные творческие дела , привлекая их к организации мероприятий. </a:t>
            </a:r>
          </a:p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Учитель всегда даёт шанс исправить ошибку , показывает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что ошибка- это нормально . Главное уметь учиться на ошибках.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Учитель помогает ребёнку найти самого себя , создавая индивидуальный маршрут ,оказывая поддержку ,создавая ситуацию успеха.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Учитель учит ребёнка ставить цели  и искать пути их достижения, а также решения возникающих проблем.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Капля камень точит.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Учитель учит детей составлять план действий , перед тем ,как начать что-то делать.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Учитель учит разным способам выражения своих мыслей , искусству спора ,отстаивания собственного мнения, уважения мнения других.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Учитель организует 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деятельностные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формы .в рамках которых дети могли бы прожить и присвоить нужные знания и ценностный ряд.</a:t>
            </a:r>
          </a:p>
          <a:p>
            <a:r>
              <a:rPr lang="ru-RU" dirty="0" smtClean="0">
                <a:solidFill>
                  <a:schemeClr val="accent4"/>
                </a:solidFill>
              </a:rPr>
              <a:t>Учитель учит детей способам эффективного запоминания и организации деятельности.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Терпение и труд всё перетрут.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113</TotalTime>
  <Words>501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Технологии формирования  УУД.</vt:lpstr>
      <vt:lpstr>Список технологий  формирования УУД</vt:lpstr>
      <vt:lpstr>Итак ,продолжаем…</vt:lpstr>
      <vt:lpstr>Для успешного формирования УУД</vt:lpstr>
      <vt:lpstr>Учение и труд всё перетрут.</vt:lpstr>
      <vt:lpstr>Развитие УУД очень важно в жизнедеятельности ребёнка, от этого зависят дальнейшие успехи.</vt:lpstr>
      <vt:lpstr>Быть успешным это здорово.</vt:lpstr>
      <vt:lpstr>Капля камень точит.</vt:lpstr>
      <vt:lpstr>Терпение и труд всё перетрут.</vt:lpstr>
      <vt:lpstr>Успешность человека зависит от умения организовать себя.</vt:lpstr>
      <vt:lpstr>Прекрасное  рядом.</vt:lpstr>
      <vt:lpstr>Жизнь –изумительная штука . Школа закладывает  азы.</vt:lpstr>
      <vt:lpstr>Наилучших всем успехов в достижении намеченных целей.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формирования  УУД.</dc:title>
  <cp:lastModifiedBy>Имбрякова С В</cp:lastModifiedBy>
  <cp:revision>16</cp:revision>
  <dcterms:modified xsi:type="dcterms:W3CDTF">2014-03-25T17:32:58Z</dcterms:modified>
</cp:coreProperties>
</file>