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6" r:id="rId3"/>
    <p:sldId id="269" r:id="rId4"/>
    <p:sldId id="257" r:id="rId5"/>
    <p:sldId id="265" r:id="rId6"/>
    <p:sldId id="258" r:id="rId7"/>
    <p:sldId id="266" r:id="rId8"/>
    <p:sldId id="259" r:id="rId9"/>
    <p:sldId id="267" r:id="rId10"/>
    <p:sldId id="26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0"/>
            <a:ext cx="9396536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майл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2088232" cy="2088232"/>
          </a:xfrm>
        </p:spPr>
      </p:pic>
      <p:pic>
        <p:nvPicPr>
          <p:cNvPr id="5" name="Рисунок 4" descr="смайл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708920"/>
            <a:ext cx="2592288" cy="1936439"/>
          </a:xfrm>
          <a:prstGeom prst="rect">
            <a:avLst/>
          </a:prstGeom>
        </p:spPr>
      </p:pic>
      <p:pic>
        <p:nvPicPr>
          <p:cNvPr id="6" name="Рисунок 5" descr="смайл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797152"/>
            <a:ext cx="1505080" cy="15121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83768" y="476672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Я своей работой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1412776"/>
            <a:ext cx="4313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 доволен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3284984"/>
            <a:ext cx="82740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 доволен, но могу лучше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085184"/>
            <a:ext cx="489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 не доволен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0"/>
            <a:ext cx="9396536" cy="70294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Обобщение знаний по теме: «Глагол»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   В</a:t>
            </a:r>
            <a:r>
              <a:rPr lang="ru-RU" sz="4000" u="sng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с</a:t>
            </a:r>
            <a:r>
              <a:rPr lang="en-US" sz="4000" dirty="0" smtClean="0"/>
              <a:t>é</a:t>
            </a:r>
            <a:r>
              <a:rPr lang="ru-RU" sz="4000" dirty="0" smtClean="0"/>
              <a:t>лая  ф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нт</a:t>
            </a:r>
            <a:r>
              <a:rPr lang="en-US" sz="4000" dirty="0" smtClean="0"/>
              <a:t>á</a:t>
            </a:r>
            <a:r>
              <a:rPr lang="ru-RU" sz="4000" dirty="0" err="1" smtClean="0"/>
              <a:t>з</a:t>
            </a:r>
            <a:r>
              <a:rPr lang="ru-RU" sz="4000" u="sng" dirty="0" err="1" smtClean="0"/>
              <a:t>ия</a:t>
            </a:r>
            <a:r>
              <a:rPr lang="ru-RU" sz="4000" dirty="0" smtClean="0"/>
              <a:t>,  </a:t>
            </a:r>
            <a:r>
              <a:rPr lang="ru-RU" sz="4000" u="sng" dirty="0" err="1" smtClean="0"/>
              <a:t>вн</a:t>
            </a:r>
            <a:r>
              <a:rPr lang="ru-RU" sz="4000" dirty="0" err="1" smtClean="0"/>
              <a:t>утр</a:t>
            </a:r>
            <a:r>
              <a:rPr lang="en-US" sz="4000" dirty="0" smtClean="0"/>
              <a:t>ѝ</a:t>
            </a:r>
            <a:r>
              <a:rPr lang="ru-RU" sz="4000" dirty="0" smtClean="0"/>
              <a:t>  </a:t>
            </a:r>
            <a:r>
              <a:rPr lang="ru-RU" sz="4000" dirty="0" err="1" smtClean="0"/>
              <a:t>л</a:t>
            </a:r>
            <a:r>
              <a:rPr lang="ru-RU" sz="4000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б</a:t>
            </a:r>
            <a:r>
              <a:rPr lang="ru-RU" sz="4000" u="sng" dirty="0" err="1" smtClean="0">
                <a:solidFill>
                  <a:srgbClr val="FF0000"/>
                </a:solidFill>
              </a:rPr>
              <a:t>о</a:t>
            </a:r>
            <a:r>
              <a:rPr lang="ru-RU" sz="4000" u="sng" dirty="0" err="1" smtClean="0"/>
              <a:t>р</a:t>
            </a:r>
            <a:r>
              <a:rPr lang="ru-RU" sz="4000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т</a:t>
            </a:r>
            <a:r>
              <a:rPr lang="en-US" sz="4000" dirty="0" smtClean="0"/>
              <a:t>ó</a:t>
            </a:r>
            <a:r>
              <a:rPr lang="ru-RU" sz="4000" dirty="0" err="1" smtClean="0"/>
              <a:t>рии</a:t>
            </a:r>
            <a:r>
              <a:rPr lang="ru-RU" sz="4000" dirty="0" smtClean="0"/>
              <a:t>, </a:t>
            </a:r>
            <a:r>
              <a:rPr lang="ru-RU" sz="4000" dirty="0" err="1" smtClean="0"/>
              <a:t>с</a:t>
            </a:r>
            <a:r>
              <a:rPr lang="ru-RU" sz="4000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ч</a:t>
            </a:r>
            <a:r>
              <a:rPr lang="ru-RU" sz="4000" u="sng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</a:t>
            </a:r>
            <a:r>
              <a:rPr lang="en-US" sz="4000" dirty="0" smtClean="0"/>
              <a:t>é</a:t>
            </a:r>
            <a:r>
              <a:rPr lang="ru-RU" sz="4000" dirty="0" err="1" smtClean="0"/>
              <a:t>ни</a:t>
            </a:r>
            <a:r>
              <a:rPr lang="ru-RU" sz="4000" u="sng" dirty="0" err="1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  сл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вян, ст</a:t>
            </a:r>
            <a:r>
              <a:rPr lang="ru-RU" sz="4000" u="sng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</a:t>
            </a:r>
            <a:r>
              <a:rPr lang="en-US" sz="4000" dirty="0" smtClean="0"/>
              <a:t>é</a:t>
            </a:r>
            <a:r>
              <a:rPr lang="ru-RU" sz="4000" u="sng" dirty="0" err="1" smtClean="0"/>
              <a:t>чь</a:t>
            </a:r>
            <a:r>
              <a:rPr lang="ru-RU" sz="4000" u="sng" dirty="0" smtClean="0"/>
              <a:t> </a:t>
            </a:r>
            <a:r>
              <a:rPr lang="ru-RU" sz="4000" dirty="0" smtClean="0"/>
              <a:t> д</a:t>
            </a:r>
            <a:r>
              <a:rPr lang="ru-RU" sz="4000" u="sng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бы</a:t>
            </a:r>
            <a:r>
              <a:rPr lang="ru-RU" sz="4000" u="sng" dirty="0" smtClean="0"/>
              <a:t>чу</a:t>
            </a:r>
            <a:r>
              <a:rPr lang="ru-RU" sz="4000" dirty="0" smtClean="0"/>
              <a:t>, </a:t>
            </a:r>
            <a:r>
              <a:rPr lang="ru-RU" sz="4000" u="sng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тпр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вля</a:t>
            </a:r>
            <a:r>
              <a:rPr lang="ru-RU" sz="4000" u="sng" dirty="0" smtClean="0"/>
              <a:t>ешь</a:t>
            </a:r>
            <a:r>
              <a:rPr lang="ru-RU" sz="4000" dirty="0" smtClean="0"/>
              <a:t>ся в</a:t>
            </a:r>
            <a:r>
              <a:rPr lang="ru-RU" sz="4000" u="sng" dirty="0" smtClean="0"/>
              <a:t> </a:t>
            </a:r>
            <a:r>
              <a:rPr lang="ru-RU" sz="4000" dirty="0" err="1" smtClean="0"/>
              <a:t>пут</a:t>
            </a:r>
            <a:r>
              <a:rPr lang="ru-RU" sz="4000" u="sng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err="1" smtClean="0"/>
              <a:t>ш</a:t>
            </a:r>
            <a:r>
              <a:rPr lang="en-US" sz="4000" dirty="0" smtClean="0"/>
              <a:t>é</a:t>
            </a:r>
            <a:r>
              <a:rPr lang="ru-RU" sz="4000" u="sng" dirty="0" err="1" smtClean="0"/>
              <a:t>ст</a:t>
            </a:r>
            <a:r>
              <a:rPr lang="ru-RU" sz="4000" dirty="0" err="1" smtClean="0"/>
              <a:t>вие</a:t>
            </a:r>
            <a:r>
              <a:rPr lang="ru-RU" sz="4000" dirty="0" smtClean="0"/>
              <a:t>, </a:t>
            </a:r>
            <a:r>
              <a:rPr lang="ru-RU" sz="4000" u="sng" dirty="0" smtClean="0"/>
              <a:t>вп</a:t>
            </a:r>
            <a:r>
              <a:rPr lang="ru-RU" sz="4000" u="sng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рвые  ст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</a:t>
            </a:r>
            <a:r>
              <a:rPr lang="en-US" sz="4000" dirty="0" smtClean="0"/>
              <a:t>á</a:t>
            </a:r>
            <a:r>
              <a:rPr lang="ru-RU" sz="4000" u="sng" dirty="0" err="1" smtClean="0"/>
              <a:t>ться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789040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861048"/>
            <a:ext cx="4485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378904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___________________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861048"/>
            <a:ext cx="37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___________________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5589240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_____________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661248"/>
            <a:ext cx="4472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_____________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000" dirty="0" smtClean="0"/>
              <a:t>1. Смотреть, слышать, видеть, зависеть, ненавидеть, вертеть, держать, дышать, терпеть, обидеть, гнать</a:t>
            </a:r>
          </a:p>
          <a:p>
            <a:pPr marL="514350" indent="-514350">
              <a:buNone/>
            </a:pPr>
            <a:endParaRPr lang="ru-RU" sz="4000" dirty="0" smtClean="0"/>
          </a:p>
          <a:p>
            <a:pPr marL="514350" indent="-514350">
              <a:buNone/>
            </a:pPr>
            <a:r>
              <a:rPr lang="ru-RU" sz="4000" dirty="0" smtClean="0"/>
              <a:t>2. Брить, стелить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068960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– глаголы </a:t>
            </a:r>
            <a:r>
              <a:rPr lang="en-US" sz="4000" dirty="0" smtClean="0"/>
              <a:t>II </a:t>
            </a:r>
            <a:r>
              <a:rPr lang="ru-RU" sz="4000" dirty="0" smtClean="0"/>
              <a:t>спряжения.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4509120"/>
            <a:ext cx="43684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– глаголы </a:t>
            </a:r>
            <a:r>
              <a:rPr lang="en-US" sz="4000" dirty="0" smtClean="0"/>
              <a:t>I </a:t>
            </a:r>
            <a:r>
              <a:rPr lang="ru-RU" sz="4000" dirty="0" smtClean="0"/>
              <a:t>спряжения.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0"/>
            <a:ext cx="9396536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Пиш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 в тетрад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, рису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 в альбом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черт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 фломастер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м, слыш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 на урок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дыш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 воздух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м, гон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 по опушк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прекра</a:t>
            </a:r>
            <a:r>
              <a:rPr lang="ru-RU" sz="4000" u="sng" dirty="0" smtClean="0"/>
              <a:t>сн</a:t>
            </a:r>
            <a:r>
              <a:rPr lang="ru-RU" sz="4000" dirty="0" smtClean="0"/>
              <a:t>о чита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т, смотр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u="sng" dirty="0" smtClean="0"/>
              <a:t>тся</a:t>
            </a:r>
            <a:r>
              <a:rPr lang="ru-RU" sz="4000" dirty="0" smtClean="0"/>
              <a:t> в зерк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0"/>
            <a:ext cx="9468544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131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Обобщение знаний по теме: «Глагол»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по теме: «Глагол»</dc:title>
  <cp:lastModifiedBy>Пользователь</cp:lastModifiedBy>
  <cp:revision>9</cp:revision>
  <dcterms:modified xsi:type="dcterms:W3CDTF">2014-04-18T04:57:17Z</dcterms:modified>
</cp:coreProperties>
</file>