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58" r:id="rId5"/>
    <p:sldId id="260" r:id="rId6"/>
    <p:sldId id="272" r:id="rId7"/>
    <p:sldId id="261" r:id="rId8"/>
    <p:sldId id="27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17" autoAdjust="0"/>
    <p:restoredTop sz="91740" autoAdjust="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70E6-C730-4B8F-82A2-D0407FD53FC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58017B-833C-43CF-BB8B-DE1D822A9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70E6-C730-4B8F-82A2-D0407FD53FC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017B-833C-43CF-BB8B-DE1D822A9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70E6-C730-4B8F-82A2-D0407FD53FC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017B-833C-43CF-BB8B-DE1D822A9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70E6-C730-4B8F-82A2-D0407FD53FC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858017B-833C-43CF-BB8B-DE1D822A9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70E6-C730-4B8F-82A2-D0407FD53FC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017B-833C-43CF-BB8B-DE1D822A9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70E6-C730-4B8F-82A2-D0407FD53FC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017B-833C-43CF-BB8B-DE1D822A9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70E6-C730-4B8F-82A2-D0407FD53FC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858017B-833C-43CF-BB8B-DE1D822A9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70E6-C730-4B8F-82A2-D0407FD53FC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017B-833C-43CF-BB8B-DE1D822A9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70E6-C730-4B8F-82A2-D0407FD53FC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017B-833C-43CF-BB8B-DE1D822A9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70E6-C730-4B8F-82A2-D0407FD53FC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017B-833C-43CF-BB8B-DE1D822A95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F70E6-C730-4B8F-82A2-D0407FD53FC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8017B-833C-43CF-BB8B-DE1D822A9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05F70E6-C730-4B8F-82A2-D0407FD53FC2}" type="datetimeFigureOut">
              <a:rPr lang="ru-RU" smtClean="0"/>
              <a:pPr/>
              <a:t>05.05.2014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858017B-833C-43CF-BB8B-DE1D822A95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victory.sokolniki.com/EditorFiles/image/Material/cbf81fa14d9378939ad3184cd21e3049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83;&#1091;&#1095;&#1096;&#1080;&#1081;%20&#1091;&#1088;&#1086;&#1082;%20&#1087;&#1080;&#1089;&#1100;&#1084;&#1072;\01.mp3" TargetMode="Externa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F:\&#1083;&#1091;&#1095;&#1096;&#1080;&#1081;%20&#1091;&#1088;&#1086;&#1082;%20&#1087;&#1080;&#1089;&#1100;&#1084;&#1072;\&#1086;&#1088;&#1080;&#1075;&#1080;&#1085;&#1072;&#1083;%20&#1074;&#1086;&#1081;&#1085;&#1072;.wmv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victory.sokolniki.com/EditorFiles/image/Material/f66077739e56920942a2862d5661c2d1.jp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692696"/>
            <a:ext cx="8435280" cy="4176464"/>
          </a:xfrm>
        </p:spPr>
        <p:txBody>
          <a:bodyPr/>
          <a:lstStyle/>
          <a:p>
            <a:r>
              <a:rPr lang="ru-RU" sz="8000" dirty="0" smtClean="0"/>
              <a:t>  Письмо в    1941-й год.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914400" y="3429000"/>
            <a:ext cx="7772400" cy="1928826"/>
          </a:xfrm>
        </p:spPr>
        <p:txBody>
          <a:bodyPr>
            <a:normAutofit/>
          </a:bodyPr>
          <a:lstStyle/>
          <a:p>
            <a:r>
              <a:rPr lang="ru-RU" dirty="0" smtClean="0"/>
              <a:t>Разработка  учителя начальных классов МОУ гимназия №14 г. Ейска : Н.И.Прониной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0625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2976" y="332656"/>
            <a:ext cx="3429024" cy="652534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000" b="1" dirty="0">
                <a:solidFill>
                  <a:srgbClr val="002060"/>
                </a:solidFill>
              </a:rPr>
              <a:t>А потом пойдут поля</a:t>
            </a:r>
          </a:p>
          <a:p>
            <a:pPr>
              <a:buNone/>
            </a:pPr>
            <a:r>
              <a:rPr lang="ru-RU" sz="2000" b="1" dirty="0">
                <a:solidFill>
                  <a:srgbClr val="002060"/>
                </a:solidFill>
              </a:rPr>
              <a:t>И леса густые,</a:t>
            </a:r>
          </a:p>
          <a:p>
            <a:pPr>
              <a:buNone/>
            </a:pPr>
            <a:r>
              <a:rPr lang="ru-RU" sz="2000" b="1" dirty="0">
                <a:solidFill>
                  <a:srgbClr val="002060"/>
                </a:solidFill>
              </a:rPr>
              <a:t>Пашен чёрная земля-</a:t>
            </a:r>
          </a:p>
          <a:p>
            <a:pPr>
              <a:buNone/>
            </a:pPr>
            <a:r>
              <a:rPr lang="ru-RU" sz="2000" b="1" dirty="0">
                <a:solidFill>
                  <a:srgbClr val="002060"/>
                </a:solidFill>
              </a:rPr>
              <a:t>Средняя Россия.</a:t>
            </a:r>
          </a:p>
          <a:p>
            <a:pPr>
              <a:buNone/>
            </a:pPr>
            <a:r>
              <a:rPr lang="ru-RU" sz="2000" b="1" dirty="0">
                <a:solidFill>
                  <a:srgbClr val="002060"/>
                </a:solidFill>
              </a:rPr>
              <a:t>Через всю пройдут страну</a:t>
            </a:r>
          </a:p>
          <a:p>
            <a:pPr>
              <a:buNone/>
            </a:pPr>
            <a:r>
              <a:rPr lang="ru-RU" sz="2000" b="1" dirty="0">
                <a:solidFill>
                  <a:srgbClr val="002060"/>
                </a:solidFill>
              </a:rPr>
              <a:t>Два листка в конверте</a:t>
            </a:r>
          </a:p>
          <a:p>
            <a:pPr>
              <a:buNone/>
            </a:pPr>
            <a:r>
              <a:rPr lang="ru-RU" sz="2000" b="1" dirty="0">
                <a:solidFill>
                  <a:srgbClr val="002060"/>
                </a:solidFill>
              </a:rPr>
              <a:t>И приедут на войну,</a:t>
            </a:r>
          </a:p>
          <a:p>
            <a:pPr>
              <a:buNone/>
            </a:pPr>
            <a:r>
              <a:rPr lang="ru-RU" sz="2000" b="1" dirty="0">
                <a:solidFill>
                  <a:srgbClr val="002060"/>
                </a:solidFill>
              </a:rPr>
              <a:t>В край огня и смерти.</a:t>
            </a:r>
          </a:p>
          <a:p>
            <a:pPr lvl="0">
              <a:buNone/>
            </a:pPr>
            <a:r>
              <a:rPr lang="ru-RU" sz="2000" b="1" dirty="0">
                <a:solidFill>
                  <a:srgbClr val="002060"/>
                </a:solidFill>
              </a:rPr>
              <a:t>Привезёт на фронт вагон</a:t>
            </a:r>
          </a:p>
          <a:p>
            <a:pPr>
              <a:buNone/>
            </a:pPr>
            <a:r>
              <a:rPr lang="ru-RU" sz="2000" b="1" dirty="0">
                <a:solidFill>
                  <a:srgbClr val="002060"/>
                </a:solidFill>
              </a:rPr>
              <a:t>Этот груз почтовый.</a:t>
            </a:r>
          </a:p>
          <a:p>
            <a:pPr>
              <a:buNone/>
            </a:pPr>
            <a:r>
              <a:rPr lang="ru-RU" sz="2000" b="1" dirty="0">
                <a:solidFill>
                  <a:srgbClr val="002060"/>
                </a:solidFill>
              </a:rPr>
              <a:t>Там получит почтальон</a:t>
            </a:r>
          </a:p>
          <a:p>
            <a:pPr>
              <a:buNone/>
            </a:pPr>
            <a:r>
              <a:rPr lang="ru-RU" sz="2000" b="1" dirty="0">
                <a:solidFill>
                  <a:srgbClr val="002060"/>
                </a:solidFill>
              </a:rPr>
              <a:t>Свой мешок холщовый.</a:t>
            </a:r>
          </a:p>
          <a:p>
            <a:pPr>
              <a:buNone/>
            </a:pPr>
            <a:r>
              <a:rPr lang="ru-RU" sz="2000" b="1" dirty="0">
                <a:solidFill>
                  <a:srgbClr val="002060"/>
                </a:solidFill>
              </a:rPr>
              <a:t>Долог путь от городка</a:t>
            </a:r>
          </a:p>
          <a:p>
            <a:pPr>
              <a:buNone/>
            </a:pPr>
            <a:r>
              <a:rPr lang="ru-RU" sz="2000" b="1" dirty="0">
                <a:solidFill>
                  <a:srgbClr val="002060"/>
                </a:solidFill>
              </a:rPr>
              <a:t>У границ Китая</a:t>
            </a:r>
          </a:p>
          <a:p>
            <a:pPr>
              <a:buNone/>
            </a:pPr>
            <a:r>
              <a:rPr lang="ru-RU" sz="2000" b="1" dirty="0">
                <a:solidFill>
                  <a:srgbClr val="002060"/>
                </a:solidFill>
              </a:rPr>
              <a:t>До пехотного полка</a:t>
            </a:r>
          </a:p>
          <a:p>
            <a:pPr>
              <a:buNone/>
            </a:pPr>
            <a:r>
              <a:rPr lang="ru-RU" sz="2000" b="1" dirty="0">
                <a:solidFill>
                  <a:srgbClr val="002060"/>
                </a:solidFill>
              </a:rPr>
              <a:t>На переднем крае. </a:t>
            </a:r>
          </a:p>
        </p:txBody>
      </p:sp>
      <p:pic>
        <p:nvPicPr>
          <p:cNvPr id="4" name="Рисунок 3" descr="http://victory.sokolniki.com/EditorFiles/image/Material/2879b4ad0455b1cfc18ef28fef9404dc.jpg">
            <a:hlinkClick r:id="rId2" tgtFrame="&quot;_blank&quot;" tooltip="&quot;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7690" y="2857472"/>
            <a:ext cx="476631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47759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500"/>
                            </p:stCondLst>
                            <p:childTnLst>
                              <p:par>
                                <p:cTn id="5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9500"/>
                            </p:stCondLst>
                            <p:childTnLst>
                              <p:par>
                                <p:cTn id="7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500"/>
                            </p:stCondLst>
                            <p:childTnLst>
                              <p:par>
                                <p:cTn id="7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1500"/>
                            </p:stCondLst>
                            <p:childTnLst>
                              <p:par>
                                <p:cTn id="8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2500"/>
                            </p:stCondLst>
                            <p:childTnLst>
                              <p:par>
                                <p:cTn id="9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1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63688" y="260648"/>
            <a:ext cx="6923112" cy="583535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Физминутка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Под весёлые напевы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Повернёмся вправо, влево.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Руки вверх! Руки вниз!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Вверх! И снова наклонись!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Вправо, влево головою!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Руки вверх! Перед собою!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Топни правою ногой!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Топни правою ногой!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Вправо шаг. На месте стой!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Топни левою ногой!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Влево шаг! И снова стой!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Повернись направо к другу,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Правую дай руку другу</a:t>
            </a:r>
          </a:p>
        </p:txBody>
      </p:sp>
    </p:spTree>
    <p:extLst>
      <p:ext uri="{BB962C8B-B14F-4D97-AF65-F5344CB8AC3E}">
        <p14:creationId xmlns:p14="http://schemas.microsoft.com/office/powerpoint/2010/main" xmlns="" val="38417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807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/>
              <a:t>	       </a:t>
            </a:r>
            <a:r>
              <a:rPr lang="ru-RU" dirty="0" smtClean="0"/>
              <a:t>            </a:t>
            </a:r>
            <a:r>
              <a:rPr lang="ru-RU" dirty="0"/>
              <a:t>Здравствуйте, дорогие бойцы!</a:t>
            </a:r>
          </a:p>
          <a:p>
            <a:pPr>
              <a:buNone/>
            </a:pPr>
            <a:r>
              <a:rPr lang="ru-RU" dirty="0"/>
              <a:t>           Пишет Вам ученица </a:t>
            </a:r>
            <a:r>
              <a:rPr lang="ru-RU" dirty="0" smtClean="0"/>
              <a:t>4 </a:t>
            </a:r>
            <a:r>
              <a:rPr lang="ru-RU" dirty="0"/>
              <a:t>«В» класса гимназии №14 города Ейска Ейского района Краснодарского края Пронина Наташа.</a:t>
            </a:r>
          </a:p>
          <a:p>
            <a:pPr>
              <a:buNone/>
            </a:pPr>
            <a:r>
              <a:rPr lang="ru-RU" dirty="0"/>
              <a:t>              Совсем скоро исполнится </a:t>
            </a:r>
            <a:r>
              <a:rPr lang="ru-RU" dirty="0" smtClean="0"/>
              <a:t>73 </a:t>
            </a:r>
            <a:r>
              <a:rPr lang="ru-RU" dirty="0" smtClean="0"/>
              <a:t>года </a:t>
            </a:r>
            <a:r>
              <a:rPr lang="ru-RU" dirty="0"/>
              <a:t>с начала Великой Отечественной войны. Не удивляйтесь, ведь я живу в </a:t>
            </a:r>
            <a:r>
              <a:rPr lang="en-US" dirty="0"/>
              <a:t>XXI</a:t>
            </a:r>
            <a:r>
              <a:rPr lang="ru-RU" dirty="0"/>
              <a:t> веке, и сейчас </a:t>
            </a:r>
            <a:r>
              <a:rPr lang="ru-RU" dirty="0" smtClean="0"/>
              <a:t>2014 </a:t>
            </a:r>
            <a:r>
              <a:rPr lang="ru-RU" dirty="0"/>
              <a:t>год. Но я знаю, что 22 июня 1941 года началась самая страшная и жестокая война </a:t>
            </a:r>
            <a:r>
              <a:rPr lang="en-US" dirty="0"/>
              <a:t>XX</a:t>
            </a:r>
            <a:r>
              <a:rPr lang="ru-RU" dirty="0"/>
              <a:t> века, в которой Вы сейчас и участвуете. В неё были втянуты по вине фашисткой Германии во главе с Адольфом Гитлером десятки государств, миллионы людей. На классном часе мы с содроганием слушали страшные фразы, произнесённые голосом Левитана: « Внимание! Внимание! Говорит Москва. Передаём важное правительственное сообщение. Граждане и гражданки Советского Союза! Сегодня, 22 июня 1941 года в 4 часа утра без всякого объявления войны германские вооружённые силы атаковали границы Советского Союза». Я думаю, что эти слова Вам знакомы, как никому другому.</a:t>
            </a:r>
          </a:p>
        </p:txBody>
      </p:sp>
    </p:spTree>
    <p:extLst>
      <p:ext uri="{BB962C8B-B14F-4D97-AF65-F5344CB8AC3E}">
        <p14:creationId xmlns:p14="http://schemas.microsoft.com/office/powerpoint/2010/main" xmlns="" val="321049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/>
              <a:t>Нам говорили, что человек </a:t>
            </a:r>
            <a:r>
              <a:rPr lang="ru-RU" dirty="0" smtClean="0"/>
              <a:t> трусливый </a:t>
            </a:r>
            <a:r>
              <a:rPr lang="ru-RU" dirty="0"/>
              <a:t>покоряется, а храбрый сражается с врагом. Вы, дорогие бойцы, для меня все герои! Ведь Вы знаете, что можете погибнуть в бою, не дожить до победы. Я преклоняюсь перед Вашим мужеством, храбростью, стойкостью и хочу пожелать Вам, несмотря ни на что,  встретить День Победы! Он настанет 9 мая 1945 года. Это не скоро, но знайте, что Вы воюете за счастливую жизнь всего народа, и благодаря Вам, мы сейчас живём под мирным небом!</a:t>
            </a:r>
          </a:p>
        </p:txBody>
      </p:sp>
    </p:spTree>
    <p:extLst>
      <p:ext uri="{BB962C8B-B14F-4D97-AF65-F5344CB8AC3E}">
        <p14:creationId xmlns:p14="http://schemas.microsoft.com/office/powerpoint/2010/main" xmlns="" val="132358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/>
              <a:t>Я очень люблю читать сказки, ведь там всегда добро побеждает зло. И если бы я была волшебницей, то сделала бы так, чтобы никогда не было бы войны, и чтобы все люди во всём мире всегда жили в мире и согласии. Но, к сожалению, я не волшебница, поэтому желаю Вам, дорогие бойцы, достойно выдержать все испытания и встретить Победу! Знайте, память о Вас будет жить вечно!</a:t>
            </a:r>
          </a:p>
        </p:txBody>
      </p:sp>
    </p:spTree>
    <p:extLst>
      <p:ext uri="{BB962C8B-B14F-4D97-AF65-F5344CB8AC3E}">
        <p14:creationId xmlns:p14="http://schemas.microsoft.com/office/powerpoint/2010/main" xmlns="" val="179248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980728"/>
            <a:ext cx="8543956" cy="51152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      </a:t>
            </a:r>
            <a:r>
              <a:rPr lang="ru-RU" dirty="0" smtClean="0">
                <a:solidFill>
                  <a:srgbClr val="C00000"/>
                </a:solidFill>
              </a:rPr>
              <a:t>В </a:t>
            </a:r>
            <a:r>
              <a:rPr lang="ru-RU" dirty="0">
                <a:solidFill>
                  <a:srgbClr val="C00000"/>
                </a:solidFill>
              </a:rPr>
              <a:t>девятый день ликующего мая,</a:t>
            </a:r>
          </a:p>
          <a:p>
            <a:r>
              <a:rPr lang="ru-RU" dirty="0">
                <a:solidFill>
                  <a:srgbClr val="C00000"/>
                </a:solidFill>
              </a:rPr>
              <a:t>        Когда легла на землю тишина,</a:t>
            </a:r>
          </a:p>
          <a:p>
            <a:r>
              <a:rPr lang="ru-RU" dirty="0">
                <a:solidFill>
                  <a:srgbClr val="C00000"/>
                </a:solidFill>
              </a:rPr>
              <a:t>         Промчалась весть от края и до края:</a:t>
            </a:r>
          </a:p>
          <a:p>
            <a:r>
              <a:rPr lang="ru-RU" dirty="0">
                <a:solidFill>
                  <a:srgbClr val="C00000"/>
                </a:solidFill>
              </a:rPr>
              <a:t>        Мир победил!</a:t>
            </a:r>
          </a:p>
          <a:p>
            <a:r>
              <a:rPr lang="ru-RU" dirty="0">
                <a:solidFill>
                  <a:srgbClr val="C00000"/>
                </a:solidFill>
              </a:rPr>
              <a:t>         Окончена война!</a:t>
            </a:r>
          </a:p>
          <a:p>
            <a:r>
              <a:rPr lang="ru-RU" dirty="0">
                <a:solidFill>
                  <a:srgbClr val="C00000"/>
                </a:solidFill>
              </a:rPr>
              <a:t>        Уже нигде не затемняли света</a:t>
            </a:r>
          </a:p>
          <a:p>
            <a:r>
              <a:rPr lang="ru-RU" dirty="0">
                <a:solidFill>
                  <a:srgbClr val="C00000"/>
                </a:solidFill>
              </a:rPr>
              <a:t>        В продымленной Европе города.</a:t>
            </a:r>
          </a:p>
          <a:p>
            <a:r>
              <a:rPr lang="ru-RU" dirty="0">
                <a:solidFill>
                  <a:srgbClr val="C00000"/>
                </a:solidFill>
              </a:rPr>
              <a:t>        Ценою крови куплена Победа,</a:t>
            </a:r>
          </a:p>
          <a:p>
            <a:r>
              <a:rPr lang="ru-RU" dirty="0">
                <a:solidFill>
                  <a:srgbClr val="C00000"/>
                </a:solidFill>
              </a:rPr>
              <a:t>        Пусть это помнит мир земной </a:t>
            </a:r>
            <a:r>
              <a:rPr lang="ru-RU" u="sng" dirty="0" smtClean="0">
                <a:solidFill>
                  <a:srgbClr val="C00000"/>
                </a:solidFill>
              </a:rPr>
              <a:t>всегда</a:t>
            </a:r>
            <a:r>
              <a:rPr lang="ru-RU" dirty="0" smtClean="0">
                <a:solidFill>
                  <a:srgbClr val="C00000"/>
                </a:solidFill>
              </a:rPr>
              <a:t>!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       </a:t>
            </a:r>
            <a:r>
              <a:rPr lang="ru-RU" dirty="0" smtClean="0">
                <a:solidFill>
                  <a:srgbClr val="C00000"/>
                </a:solidFill>
              </a:rPr>
              <a:t> ( М. Хрюцкий)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58082" y="2428868"/>
            <a:ext cx="1605266" cy="244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8079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До </a:t>
            </a:r>
            <a:r>
              <a:rPr lang="ru-RU" dirty="0"/>
              <a:t>свидания, дорогие бойцы. Долгих лет жизни! С глубоким уважением и низким поклоном к Вам, </a:t>
            </a:r>
            <a:r>
              <a:rPr lang="ru-RU" dirty="0" smtClean="0"/>
              <a:t>Наташа.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22586" y="3286124"/>
            <a:ext cx="4149614" cy="3167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407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/>
              <a:t>Минута молчания.</a:t>
            </a:r>
            <a:endParaRPr lang="ru-RU" sz="6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" y="0"/>
            <a:ext cx="9400478" cy="7238999"/>
          </a:xfrm>
        </p:spPr>
      </p:pic>
      <p:pic>
        <p:nvPicPr>
          <p:cNvPr id="7" name="0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000100" y="6143644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2115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4091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Тот самый длинный день в году</a:t>
            </a:r>
          </a:p>
          <a:p>
            <a:pPr marL="68580" indent="0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С </a:t>
            </a:r>
            <a:r>
              <a:rPr lang="ru-RU" sz="3600" b="1" dirty="0">
                <a:solidFill>
                  <a:schemeClr val="tx1"/>
                </a:solidFill>
              </a:rPr>
              <a:t>его безоблачной погодой</a:t>
            </a:r>
          </a:p>
          <a:p>
            <a:pPr marL="6858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Нам выдал общую беду</a:t>
            </a:r>
          </a:p>
          <a:p>
            <a:pPr marL="6858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На всех, на все четыре года.</a:t>
            </a:r>
          </a:p>
          <a:p>
            <a:pPr marL="6858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Она такой вдавила след</a:t>
            </a:r>
          </a:p>
          <a:p>
            <a:pPr marL="6858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И стольких наземь положила,</a:t>
            </a:r>
          </a:p>
          <a:p>
            <a:pPr marL="6858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Что двадцать лет и тридцать лет</a:t>
            </a:r>
          </a:p>
          <a:p>
            <a:pPr marL="68580" indent="0">
              <a:buNone/>
            </a:pPr>
            <a:r>
              <a:rPr lang="ru-RU" sz="3600" b="1" dirty="0">
                <a:solidFill>
                  <a:schemeClr val="tx1"/>
                </a:solidFill>
              </a:rPr>
              <a:t>Живым не верится, что живы.</a:t>
            </a:r>
          </a:p>
          <a:p>
            <a:pPr marL="68580" indent="0">
              <a:buNone/>
            </a:pPr>
            <a:r>
              <a:rPr lang="ru-RU" sz="4000" b="1" dirty="0" smtClean="0">
                <a:solidFill>
                  <a:schemeClr val="tx1"/>
                </a:solidFill>
              </a:rPr>
              <a:t>                                    </a:t>
            </a:r>
            <a:r>
              <a:rPr lang="ru-RU" sz="3600" b="1" dirty="0" smtClean="0">
                <a:solidFill>
                  <a:schemeClr val="tx1"/>
                </a:solidFill>
              </a:rPr>
              <a:t>К. Симонов.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57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4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6000"/>
                            </p:stCondLst>
                            <p:childTnLst>
                              <p:par>
                                <p:cTn id="10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000"/>
                            </p:stCondLst>
                            <p:childTnLst>
                              <p:par>
                                <p:cTn id="1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8000"/>
                            </p:stCondLst>
                            <p:childTnLst>
                              <p:par>
                                <p:cTn id="1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</a:t>
            </a:r>
            <a:r>
              <a:rPr lang="ru-RU" sz="4800" b="1" dirty="0" smtClean="0">
                <a:solidFill>
                  <a:srgbClr val="C00000"/>
                </a:solidFill>
              </a:rPr>
              <a:t>Великая </a:t>
            </a:r>
          </a:p>
          <a:p>
            <a:pPr marL="137160" indent="0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               Отечественная </a:t>
            </a:r>
          </a:p>
          <a:p>
            <a:pPr marL="137160" indent="0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                                       война</a:t>
            </a:r>
          </a:p>
          <a:p>
            <a:pPr marL="137160" indent="0"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</a:rPr>
              <a:t>началась </a:t>
            </a:r>
          </a:p>
          <a:p>
            <a:pPr marL="137160" indent="0">
              <a:buNone/>
            </a:pPr>
            <a:r>
              <a:rPr lang="ru-RU" sz="4800" b="1" dirty="0">
                <a:solidFill>
                  <a:srgbClr val="C00000"/>
                </a:solidFill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</a:rPr>
              <a:t>                   22 июня </a:t>
            </a:r>
          </a:p>
          <a:p>
            <a:pPr marL="137160" indent="0">
              <a:buNone/>
            </a:pPr>
            <a:r>
              <a:rPr lang="ru-RU" sz="4800" b="1" dirty="0">
                <a:solidFill>
                  <a:srgbClr val="C00000"/>
                </a:solidFill>
              </a:rPr>
              <a:t> </a:t>
            </a:r>
            <a:r>
              <a:rPr lang="ru-RU" sz="4800" b="1" dirty="0" smtClean="0">
                <a:solidFill>
                  <a:srgbClr val="C00000"/>
                </a:solidFill>
              </a:rPr>
              <a:t>                                 1941 года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010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387424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4000" b="1" dirty="0">
                <a:solidFill>
                  <a:schemeClr val="tx1"/>
                </a:solidFill>
              </a:rPr>
              <a:t>Война! Жесточе нету слова!</a:t>
            </a:r>
          </a:p>
          <a:p>
            <a:pPr marL="137160" indent="0">
              <a:buNone/>
            </a:pPr>
            <a:r>
              <a:rPr lang="ru-RU" sz="4000" b="1" dirty="0">
                <a:solidFill>
                  <a:schemeClr val="tx1"/>
                </a:solidFill>
              </a:rPr>
              <a:t>Война! Страшнее нету слова!</a:t>
            </a:r>
          </a:p>
          <a:p>
            <a:pPr marL="137160" indent="0">
              <a:buNone/>
            </a:pPr>
            <a:r>
              <a:rPr lang="ru-RU" sz="4000" b="1" dirty="0">
                <a:solidFill>
                  <a:schemeClr val="tx1"/>
                </a:solidFill>
              </a:rPr>
              <a:t>И на устах у всех иного</a:t>
            </a:r>
          </a:p>
          <a:p>
            <a:pPr marL="137160" indent="0">
              <a:buNone/>
            </a:pPr>
            <a:r>
              <a:rPr lang="ru-RU" sz="4000" b="1" dirty="0">
                <a:solidFill>
                  <a:schemeClr val="tx1"/>
                </a:solidFill>
              </a:rPr>
              <a:t>Уже не может быть, и нет!</a:t>
            </a:r>
          </a:p>
          <a:p>
            <a:pPr marL="137160" indent="0">
              <a:buNone/>
            </a:pPr>
            <a:r>
              <a:rPr lang="ru-RU" sz="4000" b="1" dirty="0">
                <a:solidFill>
                  <a:schemeClr val="tx1"/>
                </a:solidFill>
              </a:rPr>
              <a:t>Девочка: 1941 год…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86380" y="3574367"/>
            <a:ext cx="3643306" cy="328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1075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4000" dirty="0">
                <a:solidFill>
                  <a:srgbClr val="002060"/>
                </a:solidFill>
              </a:rPr>
              <a:t>1941 год. Один из гитлеровских генералов так докладывал  о прорыве брестского укрепрайона:</a:t>
            </a:r>
          </a:p>
          <a:p>
            <a:pPr marL="137160" indent="0">
              <a:buNone/>
            </a:pPr>
            <a:r>
              <a:rPr lang="ru-RU" sz="4000" dirty="0">
                <a:solidFill>
                  <a:srgbClr val="002060"/>
                </a:solidFill>
              </a:rPr>
              <a:t> « Русские, однако, оказались настолько хорошими солдатами, что не растерялись от неожиданного нападения. На отдельных позициях доходило до ожесточённых боёв».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144" y="5344777"/>
            <a:ext cx="2088232" cy="132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432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ригинал война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9203" y="2780928"/>
            <a:ext cx="3235006" cy="1872208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1794" y="119611"/>
            <a:ext cx="2388678" cy="287984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4" y="4653135"/>
            <a:ext cx="2813667" cy="1944217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9" y="4653136"/>
            <a:ext cx="2520279" cy="206138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9202" y="257085"/>
            <a:ext cx="3222592" cy="252384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6527" y="4654492"/>
            <a:ext cx="3177682" cy="194421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5" y="2861985"/>
            <a:ext cx="2813665" cy="179115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10" y="2999457"/>
            <a:ext cx="2376262" cy="1653677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5" y="257085"/>
            <a:ext cx="2813667" cy="260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386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http://victory.sokolniki.com/EditorFiles/image/Material/ba7eb8f48230bd570ef3b8593c09c03b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92919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victory.sokolniki.com/EditorFiles/image/Material/d9e3c95b90aa88a5b2a276d3bd88bb71.jpg">
            <a:hlinkClick r:id="rId3" tgtFrame="&quot;_blank&quot;" tooltip="&quot;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0"/>
            <a:ext cx="421481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45719"/>
            <a:ext cx="8229600" cy="45719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476672"/>
            <a:ext cx="2592288" cy="2753050"/>
          </a:xfrm>
        </p:spPr>
      </p:pic>
      <p:sp>
        <p:nvSpPr>
          <p:cNvPr id="5" name="Прямоугольник 4"/>
          <p:cNvSpPr/>
          <p:nvPr/>
        </p:nvSpPr>
        <p:spPr>
          <a:xfrm>
            <a:off x="3275856" y="1556792"/>
            <a:ext cx="56886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srgbClr val="002060"/>
                </a:solidFill>
              </a:rPr>
              <a:t>Сын письмо писал отцу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И поставил точку.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Дочка тоже к письмецу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Приписала строчку.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Много дней письму идти,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Чтоб дойти до цели.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Будут горы на пути,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Гулкие туннели.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Будет ветер гнать песок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За стеклом вагона.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А потом мелькнёт лесок,</a:t>
            </a:r>
          </a:p>
          <a:p>
            <a:r>
              <a:rPr lang="ru-RU" sz="2800" b="1" dirty="0">
                <a:solidFill>
                  <a:srgbClr val="002060"/>
                </a:solidFill>
              </a:rPr>
              <a:t>Садик станционный.</a:t>
            </a:r>
          </a:p>
        </p:txBody>
      </p:sp>
    </p:spTree>
    <p:extLst>
      <p:ext uri="{BB962C8B-B14F-4D97-AF65-F5344CB8AC3E}">
        <p14:creationId xmlns:p14="http://schemas.microsoft.com/office/powerpoint/2010/main" xmlns="" val="268421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188</TotalTime>
  <Words>597</Words>
  <Application>Microsoft Office PowerPoint</Application>
  <PresentationFormat>Экран (4:3)</PresentationFormat>
  <Paragraphs>83</Paragraphs>
  <Slides>17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Трек</vt:lpstr>
      <vt:lpstr>  Письмо в    1941-й год.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Минута молчания.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Письмо в    1941-й год.</dc:title>
  <dc:creator>Admin</dc:creator>
  <cp:lastModifiedBy>1</cp:lastModifiedBy>
  <cp:revision>24</cp:revision>
  <dcterms:created xsi:type="dcterms:W3CDTF">2001-12-31T20:21:01Z</dcterms:created>
  <dcterms:modified xsi:type="dcterms:W3CDTF">2014-05-05T17:18:52Z</dcterms:modified>
</cp:coreProperties>
</file>