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1" r:id="rId8"/>
    <p:sldId id="262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78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19578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МИЛОСЕРДИЕ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Курс   «Основы религиозных культур и светской этики»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модуль            «Основы православной культуры»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977368"/>
          </a:xfrm>
        </p:spPr>
        <p:txBody>
          <a:bodyPr>
            <a:normAutofit fontScale="85000" lnSpcReduction="20000"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Учитель </a:t>
            </a:r>
          </a:p>
          <a:p>
            <a:r>
              <a:rPr lang="ru-RU" sz="2000" dirty="0" smtClean="0"/>
              <a:t>МОУ «</a:t>
            </a:r>
            <a:r>
              <a:rPr lang="ru-RU" sz="2000" dirty="0" err="1" smtClean="0"/>
              <a:t>Волосовская</a:t>
            </a:r>
            <a:r>
              <a:rPr lang="ru-RU" sz="2000" dirty="0" smtClean="0"/>
              <a:t> НОШ»</a:t>
            </a:r>
          </a:p>
          <a:p>
            <a:r>
              <a:rPr lang="ru-RU" sz="2000" dirty="0" smtClean="0"/>
              <a:t>Хвостова Э. В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pPr algn="ctr"/>
            <a:r>
              <a:rPr lang="ru-RU" sz="2000" dirty="0" smtClean="0"/>
              <a:t>2012г.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4" name="Рисунок 3" descr="C:\Users\Хвостов\Desktop\0000665032-sthum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157192"/>
            <a:ext cx="1812727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ru-RU" dirty="0" smtClean="0"/>
              <a:t>Объясни фразу: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 Я могу проявить милосердие , отдавая нуждающимся</a:t>
            </a:r>
          </a:p>
          <a:p>
            <a:pPr>
              <a:buNone/>
            </a:pPr>
            <a:r>
              <a:rPr lang="ru-RU" dirty="0" smtClean="0"/>
              <a:t>-игрушки</a:t>
            </a:r>
          </a:p>
          <a:p>
            <a:pPr>
              <a:buNone/>
            </a:pPr>
            <a:r>
              <a:rPr lang="ru-RU" dirty="0" smtClean="0"/>
              <a:t>-еду</a:t>
            </a:r>
          </a:p>
          <a:p>
            <a:pPr>
              <a:buNone/>
            </a:pPr>
            <a:r>
              <a:rPr lang="ru-RU" dirty="0" smtClean="0"/>
              <a:t>-деньги</a:t>
            </a:r>
          </a:p>
          <a:p>
            <a:pPr>
              <a:buNone/>
            </a:pPr>
            <a:r>
              <a:rPr lang="ru-RU" dirty="0" smtClean="0"/>
              <a:t>-время</a:t>
            </a:r>
          </a:p>
          <a:p>
            <a:pPr>
              <a:buNone/>
            </a:pPr>
            <a:r>
              <a:rPr lang="ru-RU" dirty="0" smtClean="0"/>
              <a:t>-силы</a:t>
            </a:r>
          </a:p>
          <a:p>
            <a:pPr>
              <a:buNone/>
            </a:pPr>
            <a:r>
              <a:rPr lang="ru-RU" dirty="0" smtClean="0"/>
              <a:t>-голос.</a:t>
            </a:r>
          </a:p>
          <a:p>
            <a:r>
              <a:rPr lang="ru-RU" dirty="0" smtClean="0"/>
              <a:t>  Я могу проявить милосердие ,проявляя</a:t>
            </a:r>
          </a:p>
          <a:p>
            <a:pPr>
              <a:buNone/>
            </a:pPr>
            <a:r>
              <a:rPr lang="ru-RU" dirty="0" smtClean="0"/>
              <a:t>-терпение</a:t>
            </a:r>
          </a:p>
          <a:p>
            <a:pPr>
              <a:buNone/>
            </a:pPr>
            <a:r>
              <a:rPr lang="ru-RU" dirty="0" smtClean="0"/>
              <a:t>-дружелюбие</a:t>
            </a:r>
          </a:p>
          <a:p>
            <a:pPr>
              <a:buNone/>
            </a:pPr>
            <a:r>
              <a:rPr lang="ru-RU" dirty="0" smtClean="0"/>
              <a:t>-послушание</a:t>
            </a:r>
          </a:p>
          <a:p>
            <a:pPr>
              <a:buNone/>
            </a:pPr>
            <a:r>
              <a:rPr lang="ru-RU" dirty="0" smtClean="0"/>
              <a:t>-любовь</a:t>
            </a:r>
          </a:p>
          <a:p>
            <a:pPr>
              <a:buNone/>
            </a:pPr>
            <a:r>
              <a:rPr lang="ru-RU" dirty="0" smtClean="0"/>
              <a:t>-заботливость.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25431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259228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25144"/>
            <a:ext cx="259228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76672"/>
            <a:ext cx="254317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2276872"/>
            <a:ext cx="2448272" cy="186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4653136"/>
            <a:ext cx="237819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75856" y="476672"/>
            <a:ext cx="20882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милосердие – это «сочувствие к окружающим людям, бескорыстная помощь».</a:t>
            </a:r>
          </a:p>
          <a:p>
            <a:pPr algn="ctr"/>
            <a:r>
              <a:rPr lang="ru-RU" dirty="0" smtClean="0"/>
              <a:t> Милосердным называют человека, готового прийти на помощь в любую минуту. </a:t>
            </a:r>
          </a:p>
          <a:p>
            <a:pPr algn="ctr"/>
            <a:r>
              <a:rPr lang="ru-RU" dirty="0" smtClean="0"/>
              <a:t>Милосердие – это добро, которое нельзя увидеть, но можно почувствовать в наших делах, поступках, мыслях.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 можно: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800" dirty="0" smtClean="0"/>
              <a:t>найти в тексте урока  историю о милосердии, о которой не говорили в классе;</a:t>
            </a:r>
          </a:p>
          <a:p>
            <a:r>
              <a:rPr lang="ru-RU" sz="2800" dirty="0" smtClean="0"/>
              <a:t>подобрать пословицы , мудрые выражения о добре;</a:t>
            </a:r>
          </a:p>
          <a:p>
            <a:r>
              <a:rPr lang="ru-RU" dirty="0" smtClean="0"/>
              <a:t>поговорить с родителями о людях, несущих добро в нашу жизнь; </a:t>
            </a:r>
          </a:p>
          <a:p>
            <a:r>
              <a:rPr lang="ru-RU" dirty="0" smtClean="0"/>
              <a:t>узнать  о людях, посвятивших себя служению другим </a:t>
            </a:r>
            <a:r>
              <a:rPr lang="ru-RU" sz="2800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Движение сестер милосердия</a:t>
            </a:r>
          </a:p>
          <a:p>
            <a:pPr>
              <a:buNone/>
            </a:pPr>
            <a:r>
              <a:rPr lang="ru-RU" dirty="0" smtClean="0"/>
              <a:t>   		Красный крест</a:t>
            </a:r>
          </a:p>
          <a:p>
            <a:pPr>
              <a:buNone/>
            </a:pPr>
            <a:r>
              <a:rPr lang="ru-RU" dirty="0" smtClean="0"/>
              <a:t>       		Императрица Александра Федоровна</a:t>
            </a:r>
          </a:p>
          <a:p>
            <a:pPr>
              <a:buNone/>
            </a:pPr>
            <a:r>
              <a:rPr lang="ru-RU" dirty="0" smtClean="0"/>
              <a:t>           		Мать Тереза</a:t>
            </a:r>
          </a:p>
          <a:p>
            <a:pPr>
              <a:buNone/>
            </a:pPr>
            <a:r>
              <a:rPr lang="ru-RU" dirty="0" smtClean="0"/>
              <a:t>                			Доктор Л. </a:t>
            </a:r>
            <a:r>
              <a:rPr lang="ru-RU" smtClean="0"/>
              <a:t>Рошаль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2592288" cy="489654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Цель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задачи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31840" y="548680"/>
            <a:ext cx="4608512" cy="5688632"/>
          </a:xfrm>
        </p:spPr>
        <p:txBody>
          <a:bodyPr>
            <a:noAutofit/>
          </a:bodyPr>
          <a:lstStyle/>
          <a:p>
            <a:r>
              <a:rPr lang="ru-RU" dirty="0" smtClean="0"/>
              <a:t>Осмысление  понятия «милосердие»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Раскрыть понятие «милосердие»</a:t>
            </a:r>
          </a:p>
          <a:p>
            <a:pPr algn="ctr"/>
            <a:r>
              <a:rPr lang="ru-RU" dirty="0" smtClean="0"/>
              <a:t>Создать условия, в которых учащийся раскроет смысл «милосердия»</a:t>
            </a:r>
          </a:p>
          <a:p>
            <a:pPr algn="ctr"/>
            <a:r>
              <a:rPr lang="ru-RU" dirty="0" smtClean="0"/>
              <a:t>Создать ситуацию, в результате которой учащийся осознанно и самостоятельно определит значимость милосердия.</a:t>
            </a:r>
          </a:p>
          <a:p>
            <a:pPr algn="ctr"/>
            <a:endParaRPr lang="ru-RU" dirty="0" smtClean="0"/>
          </a:p>
        </p:txBody>
      </p:sp>
      <p:pic>
        <p:nvPicPr>
          <p:cNvPr id="4" name="Рисунок 3" descr="C:\Users\Хвостов\Desktop\0000665032-sthum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085184"/>
            <a:ext cx="1812727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242048" cy="62053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Что означает понятие </a:t>
            </a:r>
            <a:br>
              <a:rPr lang="ru-RU" dirty="0" smtClean="0"/>
            </a:br>
            <a:r>
              <a:rPr lang="ru-RU" dirty="0" smtClean="0"/>
              <a:t>« милосердие»  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Хвостов\Desktop\cab5fe823c2941e41d8ec904762af27602fde2b6_4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725144"/>
            <a:ext cx="202349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Хвостов\Desktop\91dd0189-bef3-4492-a3e9-0b36aad5e362_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916832"/>
            <a:ext cx="172819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Хвостов\Desktop\x_c4511b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284984"/>
            <a:ext cx="209073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Хвостов\Desktop\i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230425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7" y="5085184"/>
            <a:ext cx="18002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132856"/>
            <a:ext cx="158417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3645024"/>
            <a:ext cx="18722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5157192"/>
            <a:ext cx="1872208" cy="146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944" y="5085184"/>
            <a:ext cx="1676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83768" y="3645024"/>
            <a:ext cx="309634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27784" y="188640"/>
            <a:ext cx="25812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80112" y="188640"/>
            <a:ext cx="2160240" cy="165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79912" y="1916832"/>
            <a:ext cx="1905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8144" y="1916832"/>
            <a:ext cx="2133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Заглянув в словарь, мы узнаем, что милосердие-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916832"/>
            <a:ext cx="3520440" cy="2520280"/>
          </a:xfrm>
        </p:spPr>
        <p:txBody>
          <a:bodyPr>
            <a:noAutofit/>
          </a:bodyPr>
          <a:lstStyle/>
          <a:p>
            <a:r>
              <a:rPr lang="ru-RU" sz="1600" dirty="0" smtClean="0"/>
              <a:t>МИЛОСЕРДИЕ   </a:t>
            </a:r>
          </a:p>
          <a:p>
            <a:r>
              <a:rPr lang="ru-RU" sz="1400" dirty="0" smtClean="0"/>
              <a:t>МИЛОСЕ́РДИЕ, сострадательная любовь, сердечное участие в жизни немощных и нуждающихся (больных, раненых, престарелых и др.); деятельное проявление милосердия — различного рода помощь, благотворительность и т.</a:t>
            </a:r>
          </a:p>
          <a:p>
            <a:r>
              <a:rPr lang="ru-RU" sz="1400" u="sng" dirty="0" smtClean="0"/>
              <a:t>Большая энциклопедия Кирилла и </a:t>
            </a:r>
            <a:r>
              <a:rPr lang="ru-RU" sz="1400" u="sng" dirty="0" err="1" smtClean="0"/>
              <a:t>Мефодия</a:t>
            </a:r>
            <a:endParaRPr lang="ru-RU" sz="1400" u="sng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851920" y="4077072"/>
            <a:ext cx="3520440" cy="2304256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 err="1" smtClean="0"/>
              <a:t>Милосе́рдие</a:t>
            </a:r>
            <a:r>
              <a:rPr lang="ru-RU" sz="2400" dirty="0" smtClean="0"/>
              <a:t> — одна из важнейших христианских добродетелей, исполняемая посредством телесных и духовных дел милосердия (милости) </a:t>
            </a:r>
          </a:p>
          <a:p>
            <a:r>
              <a:rPr lang="ru-RU" sz="2400" u="sng" dirty="0" smtClean="0"/>
              <a:t>Материал из </a:t>
            </a:r>
            <a:r>
              <a:rPr lang="ru-RU" sz="2400" u="sng" dirty="0" err="1" smtClean="0"/>
              <a:t>Википедии</a:t>
            </a:r>
            <a:r>
              <a:rPr lang="ru-RU" sz="2400" u="sng" dirty="0" smtClean="0"/>
              <a:t> — свободной энциклопедии</a:t>
            </a:r>
          </a:p>
          <a:p>
            <a:r>
              <a:rPr lang="ru-RU" sz="2300" b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1600" u="sng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923928" y="3861048"/>
            <a:ext cx="3754760" cy="2376264"/>
          </a:xfrm>
        </p:spPr>
        <p:txBody>
          <a:bodyPr>
            <a:noAutofit/>
          </a:bodyPr>
          <a:lstStyle/>
          <a:p>
            <a:endParaRPr lang="ru-RU" sz="16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923928" y="1484784"/>
            <a:ext cx="3520440" cy="18002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Милосердие - готовность помочь кому-либо или простить кого-нибудь из сострадания, человеколюбия</a:t>
            </a:r>
            <a:r>
              <a:rPr lang="ru-RU" sz="16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r>
              <a:rPr lang="ru-RU" sz="1600" u="sng" dirty="0" smtClean="0"/>
              <a:t>(Ожегов С. И. Словарь русского языка. - М., 1990. - С. 354.)</a:t>
            </a:r>
          </a:p>
          <a:p>
            <a:endParaRPr lang="ru-RU" dirty="0"/>
          </a:p>
        </p:txBody>
      </p:sp>
      <p:pic>
        <p:nvPicPr>
          <p:cNvPr id="7" name="Рисунок 6" descr="C:\Users\Хвостов\Desktop\0000665032-sthum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085184"/>
            <a:ext cx="1812727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ru-RU" dirty="0" smtClean="0"/>
              <a:t>подумай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628800"/>
            <a:ext cx="379472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 можно проявить милосердие?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39752" y="2564904"/>
            <a:ext cx="338437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 кому проявить милосердие?</a:t>
            </a:r>
          </a:p>
          <a:p>
            <a:pPr algn="ctr"/>
            <a:endParaRPr lang="ru-RU" dirty="0"/>
          </a:p>
        </p:txBody>
      </p:sp>
      <p:sp>
        <p:nvSpPr>
          <p:cNvPr id="7" name="Сердце 6"/>
          <p:cNvSpPr/>
          <p:nvPr/>
        </p:nvSpPr>
        <p:spPr>
          <a:xfrm>
            <a:off x="611560" y="2996952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ердце 7"/>
          <p:cNvSpPr/>
          <p:nvPr/>
        </p:nvSpPr>
        <p:spPr>
          <a:xfrm>
            <a:off x="1475656" y="3789040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ердце 9"/>
          <p:cNvSpPr/>
          <p:nvPr/>
        </p:nvSpPr>
        <p:spPr>
          <a:xfrm>
            <a:off x="2267744" y="4653136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ердце 10"/>
          <p:cNvSpPr/>
          <p:nvPr/>
        </p:nvSpPr>
        <p:spPr>
          <a:xfrm>
            <a:off x="539552" y="4437112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ердце 11"/>
          <p:cNvSpPr/>
          <p:nvPr/>
        </p:nvSpPr>
        <p:spPr>
          <a:xfrm>
            <a:off x="1187624" y="5445224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ердце 12"/>
          <p:cNvSpPr/>
          <p:nvPr/>
        </p:nvSpPr>
        <p:spPr>
          <a:xfrm>
            <a:off x="3347864" y="3861048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ердце 13"/>
          <p:cNvSpPr/>
          <p:nvPr/>
        </p:nvSpPr>
        <p:spPr>
          <a:xfrm>
            <a:off x="3491880" y="5517232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27984" y="3645024"/>
            <a:ext cx="324036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Можно ли за милосердие брать плату?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Притча о добром самарянине рассказана в Библии.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28800"/>
            <a:ext cx="4176464" cy="4824536"/>
          </a:xfrm>
        </p:spPr>
        <p:txBody>
          <a:bodyPr>
            <a:noAutofit/>
          </a:bodyPr>
          <a:lstStyle/>
          <a:p>
            <a:r>
              <a:rPr lang="ru-RU" sz="1000" dirty="0" smtClean="0"/>
              <a:t>Один человек шел по безлюдной местности из Иерусалима в Иерихон. На него напали разбойники, избили его, отняли у него все, что было, и бросили на дороге, думая, что он мертв. Через некоторое время по этой дороге шел священник, но не остановился и прошел мимо. Потом на этом месте был левит, который тоже, взглянув на израненного человека, прошел мимо.</a:t>
            </a:r>
          </a:p>
          <a:p>
            <a:endParaRPr lang="ru-RU" sz="1000" dirty="0" smtClean="0"/>
          </a:p>
          <a:p>
            <a:r>
              <a:rPr lang="ru-RU" sz="1000" dirty="0" smtClean="0"/>
              <a:t>Эти люди служили в храме Божием и должны были быть милосердными. Но на деле оказались холодными и бесчувственными.</a:t>
            </a:r>
          </a:p>
          <a:p>
            <a:endParaRPr lang="ru-RU" sz="1000" dirty="0" smtClean="0"/>
          </a:p>
          <a:p>
            <a:r>
              <a:rPr lang="ru-RU" sz="1000" dirty="0" smtClean="0"/>
              <a:t>Позже тем же путем проезжал самарянин. Иудеи ненавидели самарян и презирали их.  Иудей ни за что  бы не  дал самарянину напиться воды и не подал бы ему куска хлеба.</a:t>
            </a:r>
          </a:p>
          <a:p>
            <a:endParaRPr lang="ru-RU" sz="1000" dirty="0" smtClean="0"/>
          </a:p>
          <a:p>
            <a:r>
              <a:rPr lang="ru-RU" sz="1000" dirty="0" smtClean="0"/>
              <a:t>Но самарянин, когда увидел чуть живого человека, даже забыл о собственной безопасности. Ведь разбойники могли убить его. Он видел перед собой лишь незнакомца, истекающего кровью, который нуждался в немедленной помощи.</a:t>
            </a:r>
          </a:p>
          <a:p>
            <a:endParaRPr lang="ru-RU" sz="1000" dirty="0" smtClean="0"/>
          </a:p>
          <a:p>
            <a:r>
              <a:rPr lang="ru-RU" sz="1000" dirty="0" smtClean="0"/>
              <a:t>Самарянин подложил свой плащ под раненого, дал ему вина и возлил на раны масло, после чего перевязал их. Потом посадил незнакомца на своего </a:t>
            </a:r>
            <a:r>
              <a:rPr lang="ru-RU" sz="1000" dirty="0" err="1" smtClean="0"/>
              <a:t>осла</a:t>
            </a:r>
            <a:r>
              <a:rPr lang="ru-RU" sz="1000" dirty="0" smtClean="0"/>
              <a:t> и довез до гостиницы. Утром самарянин дал хозяину гостиницы денег и попросил позаботился о больном, пока тот не выздоровеет.</a:t>
            </a:r>
            <a:endParaRPr lang="ru-RU" sz="1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5133"/>
            <a:ext cx="3168352" cy="467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«Кто из этих троих, думаешь ты, был ближний попавшемуся разбойникам?»</a:t>
            </a:r>
          </a:p>
          <a:p>
            <a:endParaRPr lang="ru-RU" sz="2400" dirty="0" smtClean="0"/>
          </a:p>
          <a:p>
            <a:r>
              <a:rPr lang="ru-RU" sz="2400" dirty="0" smtClean="0"/>
              <a:t>Иисус Христос учил, что всякий, нуждающийся в нашей помощи, есть наш ближний. Мы должны поступать с ним так же, как желали бы, чтобы поступали с нами.</a:t>
            </a:r>
          </a:p>
          <a:p>
            <a:r>
              <a:rPr lang="ru-RU" sz="2400" dirty="0" smtClean="0"/>
              <a:t>Притча означает: ближний - тот, кто не оставит тебя в беде. И ещё ближний –это тот , кто нуждается в твоей помощи.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0612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Как проявить милосердие , помочь другим?  ?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Учебник   стр… </a:t>
            </a:r>
            <a:r>
              <a:rPr lang="ru-RU" sz="2000" dirty="0" smtClean="0"/>
              <a:t>о враче и священнике</a:t>
            </a:r>
            <a:br>
              <a:rPr lang="ru-RU" sz="2000" dirty="0" smtClean="0"/>
            </a:br>
            <a:r>
              <a:rPr lang="ru-RU" sz="2000" dirty="0" smtClean="0"/>
              <a:t>                                       Святой Дорофей</a:t>
            </a:r>
            <a:br>
              <a:rPr lang="ru-RU" sz="2000" dirty="0" smtClean="0"/>
            </a:br>
            <a:r>
              <a:rPr lang="ru-RU" sz="2000" dirty="0" smtClean="0"/>
              <a:t>                                       Святая </a:t>
            </a:r>
            <a:r>
              <a:rPr lang="ru-RU" sz="2000" dirty="0" err="1" smtClean="0"/>
              <a:t>Иулиания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   история о юноше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C:\Users\Хвостов\Desktop\0000665032-sthum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76875"/>
            <a:ext cx="1812727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478</TotalTime>
  <Words>598</Words>
  <Application>Microsoft Office PowerPoint</Application>
  <PresentationFormat>Экран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МИЛОСЕРДИЕ  Курс   «Основы религиозных культур и светской этики»  модуль            «Основы православной культуры»</vt:lpstr>
      <vt:lpstr>Цель    задачи </vt:lpstr>
      <vt:lpstr>Что означает понятие  « милосердие»  ?     </vt:lpstr>
      <vt:lpstr>Слайд 4</vt:lpstr>
      <vt:lpstr>Заглянув в словарь, мы узнаем, что милосердие-</vt:lpstr>
      <vt:lpstr>подумай</vt:lpstr>
      <vt:lpstr> Притча о добром самарянине рассказана в Библии. </vt:lpstr>
      <vt:lpstr>Слайд 8</vt:lpstr>
      <vt:lpstr>Как проявить милосердие , помочь другим?  ?   Учебник   стр… о враче и священнике                                        Святой Дорофей                                        Святая Иулиания                                        история о юноше   </vt:lpstr>
      <vt:lpstr>Объясни фразу:</vt:lpstr>
      <vt:lpstr>Слайд 11</vt:lpstr>
      <vt:lpstr>Дома можно: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Хвостов</dc:creator>
  <cp:lastModifiedBy>Хвостов</cp:lastModifiedBy>
  <cp:revision>8</cp:revision>
  <dcterms:created xsi:type="dcterms:W3CDTF">2012-10-07T01:12:22Z</dcterms:created>
  <dcterms:modified xsi:type="dcterms:W3CDTF">2014-01-30T18:43:44Z</dcterms:modified>
</cp:coreProperties>
</file>