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ГБОУ СОШ № 1008 </a:t>
            </a:r>
          </a:p>
          <a:p>
            <a:r>
              <a:rPr lang="ru-RU" sz="2800" dirty="0" smtClean="0"/>
              <a:t>Учитель: </a:t>
            </a:r>
            <a:r>
              <a:rPr lang="ru-RU" sz="2800" dirty="0" err="1" smtClean="0"/>
              <a:t>Зимарина</a:t>
            </a:r>
            <a:r>
              <a:rPr lang="ru-RU" sz="2800" dirty="0" smtClean="0"/>
              <a:t> Валентина Васильевна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316" y="3329811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48680"/>
            <a:ext cx="7200800" cy="2736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Урок русского языка в первом классе на тему: «Русский алфавит, или азбука»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200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Тема урока: «Русский алфавит или азбука» </a:t>
            </a:r>
            <a:endParaRPr lang="ru-RU" sz="2400" dirty="0"/>
          </a:p>
          <a:p>
            <a:r>
              <a:rPr lang="ru-RU" sz="2400" dirty="0" smtClean="0"/>
              <a:t>                       План урока.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Чистописание.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2.  Знакомство с алфавитом.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Буквы русского алфавита</a:t>
            </a:r>
          </a:p>
          <a:p>
            <a:r>
              <a:rPr lang="ru-RU" sz="2400" dirty="0" smtClean="0"/>
              <a:t>      Задание из приложения.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Составление слов из букв.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(Работа в группах)  </a:t>
            </a:r>
          </a:p>
          <a:p>
            <a:r>
              <a:rPr lang="ru-RU" sz="2400" dirty="0" smtClean="0"/>
              <a:t>  3. Физкультминутка.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4. Закрепление изученного материала.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Слова в алфавитном порядке. (Самостоятельная работа)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Тренажёр для глаз.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Найди место буквы в алфавите. (Работа в группах)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5.Итог урока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3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4" y="4293096"/>
            <a:ext cx="1224136" cy="151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3488"/>
            <a:ext cx="540000" cy="409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975"/>
            <a:ext cx="2016224" cy="2099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67" y="2996952"/>
            <a:ext cx="1917036" cy="16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82" y="968774"/>
            <a:ext cx="1476935" cy="1374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67" y="734500"/>
            <a:ext cx="1224136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43" y="895674"/>
            <a:ext cx="1664684" cy="1534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33056"/>
            <a:ext cx="1512168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568863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Запиши слова в алфавитном порядке.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324089" y="1465958"/>
            <a:ext cx="4896544" cy="865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бабочка</a:t>
            </a:r>
            <a:endParaRPr lang="ru-RU" sz="4400" dirty="0"/>
          </a:p>
        </p:txBody>
      </p:sp>
      <p:sp>
        <p:nvSpPr>
          <p:cNvPr id="5" name="Овал 4"/>
          <p:cNvSpPr/>
          <p:nvPr/>
        </p:nvSpPr>
        <p:spPr>
          <a:xfrm>
            <a:off x="1282311" y="2540586"/>
            <a:ext cx="48965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жук</a:t>
            </a:r>
            <a:endParaRPr lang="ru-RU" sz="4400" dirty="0"/>
          </a:p>
        </p:txBody>
      </p:sp>
      <p:sp>
        <p:nvSpPr>
          <p:cNvPr id="7" name="Овал 6"/>
          <p:cNvSpPr/>
          <p:nvPr/>
        </p:nvSpPr>
        <p:spPr>
          <a:xfrm>
            <a:off x="1324089" y="3429000"/>
            <a:ext cx="48965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муха</a:t>
            </a:r>
            <a:endParaRPr lang="ru-RU" sz="4400" dirty="0"/>
          </a:p>
        </p:txBody>
      </p:sp>
      <p:sp>
        <p:nvSpPr>
          <p:cNvPr id="8" name="Овал 7"/>
          <p:cNvSpPr/>
          <p:nvPr/>
        </p:nvSpPr>
        <p:spPr>
          <a:xfrm>
            <a:off x="1304090" y="4437112"/>
            <a:ext cx="4896544" cy="96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шмель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632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217" y="841973"/>
            <a:ext cx="64807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rgbClr val="C00000"/>
                </a:solidFill>
              </a:rPr>
              <a:t>Алфавит 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альфа и  вита                          </a:t>
            </a:r>
            <a:r>
              <a:rPr lang="ru-RU" sz="3200" dirty="0" smtClean="0"/>
              <a:t>(образовано из названий  первых двух букв греческого алфавита 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3501008"/>
            <a:ext cx="62646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rgbClr val="C00000"/>
                </a:solidFill>
              </a:rPr>
              <a:t>Азбука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аз и буки </a:t>
            </a:r>
          </a:p>
          <a:p>
            <a:r>
              <a:rPr lang="ru-RU" sz="3200" dirty="0" smtClean="0"/>
              <a:t>(образовано из названий первых двух букв старославянского алфавита)</a:t>
            </a:r>
          </a:p>
        </p:txBody>
      </p:sp>
    </p:spTree>
    <p:extLst>
      <p:ext uri="{BB962C8B-B14F-4D97-AF65-F5344CB8AC3E}">
        <p14:creationId xmlns:p14="http://schemas.microsoft.com/office/powerpoint/2010/main" val="39934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Просветители Кирилл и Мефодий-составители славянской азбуки.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3204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7363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25922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04664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8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</TotalTime>
  <Words>155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1008</dc:creator>
  <cp:lastModifiedBy>user</cp:lastModifiedBy>
  <cp:revision>28</cp:revision>
  <dcterms:created xsi:type="dcterms:W3CDTF">2014-03-09T11:31:18Z</dcterms:created>
  <dcterms:modified xsi:type="dcterms:W3CDTF">2014-03-14T04:48:58Z</dcterms:modified>
</cp:coreProperties>
</file>