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693" r:id="rId2"/>
  </p:sldMasterIdLst>
  <p:sldIdLst>
    <p:sldId id="301" r:id="rId3"/>
    <p:sldId id="296" r:id="rId4"/>
    <p:sldId id="281" r:id="rId5"/>
    <p:sldId id="286" r:id="rId6"/>
    <p:sldId id="300" r:id="rId7"/>
    <p:sldId id="266" r:id="rId8"/>
    <p:sldId id="290" r:id="rId9"/>
    <p:sldId id="264" r:id="rId10"/>
    <p:sldId id="291" r:id="rId11"/>
    <p:sldId id="261" r:id="rId12"/>
    <p:sldId id="292" r:id="rId13"/>
    <p:sldId id="293" r:id="rId14"/>
    <p:sldId id="294" r:id="rId15"/>
    <p:sldId id="263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E8729-1942-481C-8FF5-1E9F7750628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BC85E-02D5-432B-BCB4-7974346D4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F837-A0A7-4E92-AD3E-A8BF98870C5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D994-C875-4F4F-9513-966011AB3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0B06-42A9-4207-8527-7BEA23F3CA94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65C0-1084-4B86-897D-E8CA3678D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77BF-B797-4F77-A8F0-6AB120FE3AA7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1C21-FD6C-4ECC-A804-535B26339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368B-F202-4B74-A774-F778E0160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49FB-F25D-4A8B-B491-A2321712B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E4A5-242B-40FA-A8F4-EE00480E9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43D2-CB91-48FE-81D0-A22AF45E9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674F-E60F-43A8-A208-83BDAE82A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B2C28-A8C4-4ECA-BBEF-F68A5F70C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2448-2F7D-4994-B861-EF0D2E623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36DBD-B59F-4340-8D37-C9B5B5DE5211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F4DBE-CAAE-49BB-8EA2-9084C068B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BCB9-0199-4506-ACA0-DD1CABE6E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4A3C-3910-4D4B-89B0-5D78DB62F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4436-A813-4BDC-A459-44EF45104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48F4-901C-430E-BBEE-62423638F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C83F7-7609-4E0B-A386-737495B2673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72582-BA62-4D3F-9D55-369429AA9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0E025-1E6C-49DC-A3C3-3808A3CCF30F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AFFA1-68F6-4F0D-B462-FDA04B1E8F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D453-191F-44F6-A5FF-6BD1A6FBA300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A05B5-B8BA-4E3D-A773-9D095F18E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6998-168E-462A-82C3-E355F20DD9FD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8562-9DD5-49EB-B21E-1E3D056C0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8961C-BA6B-486D-B4E7-A2DB970A1E0B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1B7A-3CE6-4F4F-8734-822D98159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9A375-738D-4481-861B-280B5E4EAB45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62C6-9692-4DF9-A005-84CDA0B0B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00DF-CE8A-4708-A106-B2FF04E0CEE3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E218-C434-482E-8266-EA6331E90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7FC21F-FBC1-4B72-9B28-30CA1588F9EE}" type="datetimeFigureOut">
              <a:rPr lang="ru-RU"/>
              <a:pPr>
                <a:defRPr/>
              </a:pPr>
              <a:t>10.01.2015</a:t>
            </a:fld>
            <a:endParaRPr lang="ru-RU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CA4AAF3-D23E-432D-89C1-A4FCB6829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47B281-B2E9-417D-BDDA-ECF068467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755650" y="-171450"/>
            <a:ext cx="7772400" cy="33401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sz="2000" i="1" smtClean="0">
                <a:effectLst/>
                <a:latin typeface="Arial" charset="0"/>
              </a:rPr>
              <a:t>Муниципальное бюджетное общеобразовательное учреждение </a:t>
            </a:r>
            <a:br>
              <a:rPr lang="ru-RU" sz="2000" i="1" smtClean="0">
                <a:effectLst/>
                <a:latin typeface="Arial" charset="0"/>
              </a:rPr>
            </a:br>
            <a:r>
              <a:rPr lang="ru-RU" sz="2000" i="1" smtClean="0">
                <a:effectLst/>
                <a:latin typeface="Arial" charset="0"/>
              </a:rPr>
              <a:t>«Средняя общеобразовательная школа №2 г. Агрыз </a:t>
            </a:r>
            <a:br>
              <a:rPr lang="ru-RU" sz="2000" i="1" smtClean="0">
                <a:effectLst/>
                <a:latin typeface="Arial" charset="0"/>
              </a:rPr>
            </a:br>
            <a:r>
              <a:rPr lang="ru-RU" sz="2000" i="1" smtClean="0">
                <a:effectLst/>
                <a:latin typeface="Arial" charset="0"/>
              </a:rPr>
              <a:t>Республика Татарстан»</a:t>
            </a:r>
          </a:p>
        </p:txBody>
      </p:sp>
      <p:sp>
        <p:nvSpPr>
          <p:cNvPr id="47109" name="Rectangle 5"/>
          <p:cNvSpPr>
            <a:spLocks noGrp="1" noRot="1" noChangeArrowheads="1"/>
          </p:cNvSpPr>
          <p:nvPr>
            <p:ph type="subTitle" idx="1"/>
          </p:nvPr>
        </p:nvSpPr>
        <p:spPr>
          <a:xfrm>
            <a:off x="1619250" y="2565400"/>
            <a:ext cx="6400800" cy="2663825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600" smtClean="0"/>
              <a:t>Урок по окружающему миру.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600" smtClean="0"/>
              <a:t>3 класс. Система РО Л.В. Занкова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600" smtClean="0"/>
              <a:t>Тема :Лесная зона . Виды леса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600" smtClean="0"/>
              <a:t> Составила: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ru-RU" sz="2600" smtClean="0"/>
              <a:t>    учитель начальных     классов        Федянина Наталья Леонидовна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1. Лес служит «лёгкими» нашей планеты.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  2.Лес является домом для растений и животных.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3.Лес источник древесины.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4. Лес природная аптека.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5. Лес защитник водоёмов и почв.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/>
              <a:t>6. Лес служит местом отдыха для человека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7. Лес- источник чистой воды и пищи </a:t>
            </a:r>
          </a:p>
        </p:txBody>
      </p:sp>
      <p:sp>
        <p:nvSpPr>
          <p:cNvPr id="2" name="Содержимое 2"/>
          <p:cNvSpPr>
            <a:spLocks/>
          </p:cNvSpPr>
          <p:nvPr/>
        </p:nvSpPr>
        <p:spPr bwMode="auto">
          <a:xfrm>
            <a:off x="323850" y="1125538"/>
            <a:ext cx="26638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Содержимое 2"/>
          <p:cNvSpPr>
            <a:spLocks/>
          </p:cNvSpPr>
          <p:nvPr/>
        </p:nvSpPr>
        <p:spPr bwMode="auto">
          <a:xfrm>
            <a:off x="179388" y="260350"/>
            <a:ext cx="3024187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Значение леса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27971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>
                <a:solidFill>
                  <a:schemeClr val="folHlink"/>
                </a:solidFill>
              </a:rPr>
              <a:t> </a:t>
            </a:r>
            <a:r>
              <a:rPr lang="ru-RU" sz="3600" b="1" dirty="0">
                <a:solidFill>
                  <a:schemeClr val="folHlink"/>
                </a:solidFill>
              </a:rPr>
              <a:t>Проблемы</a:t>
            </a:r>
            <a:r>
              <a:rPr lang="ru-RU" sz="3600" b="1" dirty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>
                <a:solidFill>
                  <a:schemeClr val="folHlink"/>
                </a:solidFill>
              </a:rPr>
              <a:t>   леса</a:t>
            </a:r>
          </a:p>
        </p:txBody>
      </p:sp>
      <p:sp>
        <p:nvSpPr>
          <p:cNvPr id="65548" name="Rectangle 12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6463" y="1412875"/>
            <a:ext cx="3927475" cy="4191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/>
              <a:t>Вырубка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/>
          </a:p>
          <a:p>
            <a:pPr eaLnBrk="1" hangingPunct="1">
              <a:defRPr/>
            </a:pPr>
            <a:r>
              <a:rPr lang="ru-RU" sz="3200"/>
              <a:t>Браконьерство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/>
          </a:p>
          <a:p>
            <a:pPr eaLnBrk="1" hangingPunct="1">
              <a:defRPr/>
            </a:pPr>
            <a:r>
              <a:rPr lang="ru-RU" sz="3200"/>
              <a:t>Пожары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/>
          </a:p>
          <a:p>
            <a:pPr eaLnBrk="1" hangingPunct="1">
              <a:defRPr/>
            </a:pPr>
            <a:r>
              <a:rPr lang="ru-RU" sz="3200"/>
              <a:t>Загрязнение леса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484313"/>
            <a:ext cx="3927475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chemeClr val="folHlink"/>
                </a:solidFill>
              </a:rPr>
              <a:t>Пути решения</a:t>
            </a:r>
          </a:p>
        </p:txBody>
      </p:sp>
      <p:sp>
        <p:nvSpPr>
          <p:cNvPr id="7168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8075" y="981075"/>
            <a:ext cx="3927475" cy="51149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  <a:r>
              <a:rPr lang="ru-RU" sz="2400"/>
              <a:t>Создание заповедников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defRPr/>
            </a:pPr>
            <a:r>
              <a:rPr lang="ru-RU" sz="2400"/>
              <a:t> Борьба с браконьерами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defRPr/>
            </a:pPr>
            <a:r>
              <a:rPr lang="ru-RU" sz="2400"/>
              <a:t> Восстановление лесов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defRPr/>
            </a:pPr>
            <a:r>
              <a:rPr lang="ru-RU" sz="2400"/>
              <a:t> Экономное использование древесины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    </a:t>
            </a:r>
            <a:r>
              <a:rPr lang="ru-RU">
                <a:solidFill>
                  <a:schemeClr val="hlink"/>
                </a:solidFill>
              </a:rPr>
              <a:t>План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1. Геогрфическое положение</a:t>
            </a:r>
          </a:p>
          <a:p>
            <a:pPr eaLnBrk="1" hangingPunct="1">
              <a:defRPr/>
            </a:pPr>
            <a:r>
              <a:rPr lang="ru-RU"/>
              <a:t>2. Климат</a:t>
            </a:r>
          </a:p>
          <a:p>
            <a:pPr eaLnBrk="1" hangingPunct="1">
              <a:defRPr/>
            </a:pPr>
            <a:r>
              <a:rPr lang="ru-RU"/>
              <a:t>3. Виды леса</a:t>
            </a:r>
          </a:p>
          <a:p>
            <a:pPr eaLnBrk="1" hangingPunct="1">
              <a:defRPr/>
            </a:pPr>
            <a:r>
              <a:rPr lang="ru-RU"/>
              <a:t>4. Животный и растительный мир</a:t>
            </a:r>
          </a:p>
          <a:p>
            <a:pPr eaLnBrk="1" hangingPunct="1">
              <a:defRPr/>
            </a:pPr>
            <a:r>
              <a:rPr lang="ru-RU"/>
              <a:t>5. Значение леса</a:t>
            </a:r>
          </a:p>
          <a:p>
            <a:pPr eaLnBrk="1" hangingPunct="1">
              <a:defRPr/>
            </a:pPr>
            <a:r>
              <a:rPr lang="ru-RU"/>
              <a:t>6. Проблемы леса</a:t>
            </a:r>
          </a:p>
          <a:p>
            <a:pPr eaLnBrk="1" hangingPunct="1">
              <a:defRPr/>
            </a:pPr>
            <a:r>
              <a:rPr lang="ru-RU"/>
              <a:t>7. Помощь лесу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773238"/>
            <a:ext cx="8385175" cy="1431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Лес –наше  богатство!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Береги его!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На уроке мне было…….</a:t>
            </a:r>
          </a:p>
          <a:p>
            <a:pPr eaLnBrk="1" hangingPunct="1">
              <a:defRPr/>
            </a:pPr>
            <a:r>
              <a:rPr lang="ru-RU"/>
              <a:t> Я узнал (а)…</a:t>
            </a:r>
          </a:p>
          <a:p>
            <a:pPr eaLnBrk="1" hangingPunct="1">
              <a:defRPr/>
            </a:pPr>
            <a:r>
              <a:rPr lang="ru-RU"/>
              <a:t> Я хочу рассказать…</a:t>
            </a:r>
          </a:p>
          <a:p>
            <a:pPr eaLnBrk="1" hangingPunct="1">
              <a:defRPr/>
            </a:pPr>
            <a:r>
              <a:rPr lang="ru-RU"/>
              <a:t>Мне было трудно…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atkar.ru/products/edu/prirzone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7327"/>
          <a:stretch>
            <a:fillRect/>
          </a:stretch>
        </p:blipFill>
        <p:spPr>
          <a:xfrm>
            <a:off x="395288" y="404813"/>
            <a:ext cx="8212137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755907_69ba84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5" cy="5976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    </a:t>
            </a:r>
            <a:r>
              <a:rPr lang="ru-RU">
                <a:solidFill>
                  <a:schemeClr val="hlink"/>
                </a:solidFill>
              </a:rPr>
              <a:t>План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1. Геогрфическое положение</a:t>
            </a:r>
          </a:p>
          <a:p>
            <a:pPr eaLnBrk="1" hangingPunct="1">
              <a:defRPr/>
            </a:pPr>
            <a:r>
              <a:rPr lang="ru-RU"/>
              <a:t>2. Климат</a:t>
            </a:r>
          </a:p>
          <a:p>
            <a:pPr eaLnBrk="1" hangingPunct="1">
              <a:defRPr/>
            </a:pPr>
            <a:r>
              <a:rPr lang="ru-RU"/>
              <a:t>3. Виды леса</a:t>
            </a:r>
          </a:p>
          <a:p>
            <a:pPr eaLnBrk="1" hangingPunct="1">
              <a:defRPr/>
            </a:pPr>
            <a:r>
              <a:rPr lang="ru-RU"/>
              <a:t>4. Животный и растительный мир</a:t>
            </a:r>
          </a:p>
          <a:p>
            <a:pPr eaLnBrk="1" hangingPunct="1">
              <a:defRPr/>
            </a:pPr>
            <a:r>
              <a:rPr lang="ru-RU"/>
              <a:t>5. Значение леса</a:t>
            </a:r>
          </a:p>
          <a:p>
            <a:pPr eaLnBrk="1" hangingPunct="1">
              <a:defRPr/>
            </a:pPr>
            <a:r>
              <a:rPr lang="ru-RU"/>
              <a:t>6. Проблемы леса</a:t>
            </a:r>
          </a:p>
          <a:p>
            <a:pPr eaLnBrk="1" hangingPunct="1">
              <a:defRPr/>
            </a:pPr>
            <a:r>
              <a:rPr lang="ru-RU"/>
              <a:t>7. Помощь лесу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atkar.ru/products/edu/prirzo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327"/>
          <a:stretch>
            <a:fillRect/>
          </a:stretch>
        </p:blipFill>
        <p:spPr>
          <a:xfrm>
            <a:off x="107950" y="404813"/>
            <a:ext cx="8785225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ravoedelo-himki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43" y="1633476"/>
            <a:ext cx="8136904" cy="568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Широколиственные леса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chemeClr val="hlink"/>
                </a:solidFill>
              </a:rPr>
              <a:t>         Смешанный лес</a:t>
            </a:r>
          </a:p>
        </p:txBody>
      </p:sp>
      <p:pic>
        <p:nvPicPr>
          <p:cNvPr id="1026" name="Picture 2" descr="I:\Новая папка\1794673760_43bec6aad0_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060575"/>
            <a:ext cx="6985000" cy="4537075"/>
          </a:xfr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43db6890-1eb5-97ce-fbd4-10a8e566360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                Тайга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61444" name="Picture 4" descr="5760bi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9838" y="2492375"/>
            <a:ext cx="5184775" cy="4191000"/>
          </a:xfrm>
        </p:spPr>
      </p:pic>
      <p:pic>
        <p:nvPicPr>
          <p:cNvPr id="61445" name="Picture 5" descr="http://crosti.ru/patterns/00/00/d1/81b2b81a03/picture_mirr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0"/>
            <a:ext cx="551497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http://img0.liveinternet.ru/images/attach/c/3/77/186/77186690_7472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12775" y="-242888"/>
            <a:ext cx="5329238" cy="37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http://www.lubim.info/copperminegallery/albums/userpics/10001/normal_elni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5003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250</TotalTime>
  <Words>164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Wingdings</vt:lpstr>
      <vt:lpstr>Calibri</vt:lpstr>
      <vt:lpstr>Georgia</vt:lpstr>
      <vt:lpstr>Times New Roman</vt:lpstr>
      <vt:lpstr>Трава</vt:lpstr>
      <vt:lpstr>Оформление по умолчанию</vt:lpstr>
      <vt:lpstr>Трава</vt:lpstr>
      <vt:lpstr>Муниципальное бюджетное общеобразовательное учреждение  «Средняя общеобразовательная школа №2 г. Агрыз  Республика Татарстан»</vt:lpstr>
      <vt:lpstr>Слайд 2</vt:lpstr>
      <vt:lpstr>Слайд 3</vt:lpstr>
      <vt:lpstr>               План</vt:lpstr>
      <vt:lpstr>Слайд 5</vt:lpstr>
      <vt:lpstr>Широколиственные леса</vt:lpstr>
      <vt:lpstr>         Смешанный лес</vt:lpstr>
      <vt:lpstr>                 Тайга</vt:lpstr>
      <vt:lpstr>Слайд 9</vt:lpstr>
      <vt:lpstr>Слайд 10</vt:lpstr>
      <vt:lpstr>Слайд 11</vt:lpstr>
      <vt:lpstr>Слайд 12</vt:lpstr>
      <vt:lpstr>               План</vt:lpstr>
      <vt:lpstr>  Лес –наше  богатство!       Береги его!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Экосистема леса</dc:title>
  <dc:creator>123</dc:creator>
  <cp:lastModifiedBy>2</cp:lastModifiedBy>
  <cp:revision>27</cp:revision>
  <dcterms:created xsi:type="dcterms:W3CDTF">2012-11-07T12:37:58Z</dcterms:created>
  <dcterms:modified xsi:type="dcterms:W3CDTF">2015-01-10T11:23:57Z</dcterms:modified>
</cp:coreProperties>
</file>