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9" r:id="rId3"/>
    <p:sldId id="260" r:id="rId4"/>
    <p:sldId id="261" r:id="rId5"/>
    <p:sldId id="266" r:id="rId6"/>
    <p:sldId id="263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A4600-9C80-41A4-B5F9-CEC44833D216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5202C-9DC2-43DF-BFAE-2D0CF06569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53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4238BE-03E7-4E66-939E-F908706C90B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AE903C-F3A8-4DAF-8AFC-321482990A7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4BEE7-078D-4CB5-B7D6-AE6B3F13D2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D22422-A87F-47CD-BC76-AEC1AF262DA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EF47AA-FD78-4649-B657-980D0947466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2;&#1086;&#1080;%20&#1076;&#1086;&#1082;&#1091;&#1084;&#1077;&#1085;&#1090;&#1099;\&#1076;&#1086;&#1084;&#1072;\vgostyahuskazki_mono.mid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87;&#1088;&#1086;&#1097;&#1072;&#1085;&#1080;&#1077;%20&#1086;&#1089;&#1085;&#1086;&#1074;&#1085;&#1086;&#1081;\&#1048;&#1079;%20&#1095;&#1077;&#1075;&#1086;%20&#1085;&#1072;&#1096;%20&#1084;&#1080;&#1088;%20&#1089;&#1086;&#1089;&#1090;&#1086;&#1080;&#1090;.MP3" TargetMode="Externa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3" descr="187d16a46a6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  </a:t>
            </a:r>
          </a:p>
        </p:txBody>
      </p:sp>
      <p:sp>
        <p:nvSpPr>
          <p:cNvPr id="5" name="Багетная рамка 4"/>
          <p:cNvSpPr/>
          <p:nvPr/>
        </p:nvSpPr>
        <p:spPr>
          <a:xfrm>
            <a:off x="2018619" y="143053"/>
            <a:ext cx="785818" cy="785818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FadeLeft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77F208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14" name="Багетная рамка 13"/>
          <p:cNvSpPr/>
          <p:nvPr/>
        </p:nvSpPr>
        <p:spPr>
          <a:xfrm>
            <a:off x="2810240" y="150902"/>
            <a:ext cx="785818" cy="785818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Wave2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  <a:latin typeface="Arial Black" pitchFamily="34" charset="0"/>
              </a:rPr>
              <a:t>Т</a:t>
            </a:r>
          </a:p>
        </p:txBody>
      </p:sp>
      <p:sp>
        <p:nvSpPr>
          <p:cNvPr id="15" name="Багетная рамка 14"/>
          <p:cNvSpPr/>
          <p:nvPr/>
        </p:nvSpPr>
        <p:spPr>
          <a:xfrm>
            <a:off x="3606259" y="150902"/>
            <a:ext cx="785818" cy="785818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FF00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16" name="Багетная рамка 15"/>
          <p:cNvSpPr/>
          <p:nvPr/>
        </p:nvSpPr>
        <p:spPr>
          <a:xfrm>
            <a:off x="4397879" y="159851"/>
            <a:ext cx="785818" cy="785818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Inflat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17" name="Багетная рамка 16"/>
          <p:cNvSpPr/>
          <p:nvPr/>
        </p:nvSpPr>
        <p:spPr>
          <a:xfrm>
            <a:off x="5180551" y="159851"/>
            <a:ext cx="785818" cy="785818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Inflat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77F208"/>
                </a:solidFill>
                <a:latin typeface="Arial Black" pitchFamily="34" charset="0"/>
              </a:rPr>
              <a:t>Н</a:t>
            </a:r>
          </a:p>
        </p:txBody>
      </p:sp>
      <p:sp>
        <p:nvSpPr>
          <p:cNvPr id="18" name="Багетная рамка 17"/>
          <p:cNvSpPr/>
          <p:nvPr/>
        </p:nvSpPr>
        <p:spPr>
          <a:xfrm>
            <a:off x="5952533" y="146680"/>
            <a:ext cx="785818" cy="785818"/>
          </a:xfrm>
          <a:prstGeom prst="bevel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FadeRight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E119B6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3214686"/>
            <a:ext cx="902811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7F208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71538" y="2143116"/>
            <a:ext cx="805029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071670" y="1571612"/>
            <a:ext cx="859531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357554" y="1571612"/>
            <a:ext cx="902811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500562" y="1571612"/>
            <a:ext cx="902811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B5E0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15008" y="1500174"/>
            <a:ext cx="851515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7F208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2357430"/>
            <a:ext cx="954107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572396" y="3571876"/>
            <a:ext cx="904414" cy="1200329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</a:t>
            </a:r>
          </a:p>
        </p:txBody>
      </p:sp>
      <p:pic>
        <p:nvPicPr>
          <p:cNvPr id="2067" name="Picture 6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4143375"/>
            <a:ext cx="1800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7" descr="милаш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3929063"/>
            <a:ext cx="201612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vgostyahuskazki_mono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072438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6" descr="FLOWER17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25" y="314325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853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4925"/>
            <a:ext cx="9144000" cy="6892925"/>
          </a:xfrm>
        </p:spPr>
      </p:pic>
      <p:sp>
        <p:nvSpPr>
          <p:cNvPr id="28" name="Прямоугольник 27"/>
          <p:cNvSpPr/>
          <p:nvPr/>
        </p:nvSpPr>
        <p:spPr>
          <a:xfrm>
            <a:off x="2285984" y="0"/>
            <a:ext cx="63030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0"/>
            <a:ext cx="663964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5768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71472" y="1000108"/>
            <a:ext cx="64633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285852" y="1214422"/>
            <a:ext cx="74251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000232" y="100010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786050" y="1285860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3500430" y="1142984"/>
            <a:ext cx="76174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929454" y="1071546"/>
            <a:ext cx="93487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929586" y="100010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000628" y="1285860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286248" y="1142984"/>
            <a:ext cx="64953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000760" y="1285860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714875"/>
            <a:ext cx="2000250" cy="2143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Диагональная полоса 62"/>
          <p:cNvSpPr/>
          <p:nvPr/>
        </p:nvSpPr>
        <p:spPr>
          <a:xfrm rot="2617829">
            <a:off x="274638" y="4024313"/>
            <a:ext cx="1450975" cy="1376362"/>
          </a:xfrm>
          <a:prstGeom prst="diagStripe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Рамка 63"/>
          <p:cNvSpPr/>
          <p:nvPr/>
        </p:nvSpPr>
        <p:spPr>
          <a:xfrm>
            <a:off x="642938" y="4929188"/>
            <a:ext cx="714375" cy="785812"/>
          </a:xfrm>
          <a:prstGeom prst="frame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Ъ</a:t>
            </a:r>
          </a:p>
        </p:txBody>
      </p:sp>
      <p:sp>
        <p:nvSpPr>
          <p:cNvPr id="74" name="Рамка 73"/>
          <p:cNvSpPr/>
          <p:nvPr/>
        </p:nvSpPr>
        <p:spPr>
          <a:xfrm>
            <a:off x="642938" y="5857875"/>
            <a:ext cx="714375" cy="785813"/>
          </a:xfrm>
          <a:prstGeom prst="frame">
            <a:avLst/>
          </a:prstGeom>
          <a:solidFill>
            <a:srgbClr val="77F208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Ь</a:t>
            </a:r>
          </a:p>
        </p:txBody>
      </p:sp>
      <p:sp>
        <p:nvSpPr>
          <p:cNvPr id="85" name="Рамка 84"/>
          <p:cNvSpPr/>
          <p:nvPr/>
        </p:nvSpPr>
        <p:spPr>
          <a:xfrm>
            <a:off x="642938" y="4929188"/>
            <a:ext cx="714375" cy="785812"/>
          </a:xfrm>
          <a:prstGeom prst="frame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7" name="Рамка 86"/>
          <p:cNvSpPr/>
          <p:nvPr/>
        </p:nvSpPr>
        <p:spPr>
          <a:xfrm>
            <a:off x="642938" y="5857875"/>
            <a:ext cx="714375" cy="785813"/>
          </a:xfrm>
          <a:prstGeom prst="frame">
            <a:avLst/>
          </a:prstGeom>
          <a:solidFill>
            <a:srgbClr val="77F208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5" name="Picture 7" descr="d11ew6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071938"/>
            <a:ext cx="190817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3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64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1714500" y="1071563"/>
            <a:ext cx="61563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Буквы строго встали в ряд.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Будто на линейке.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Каждый знает своё место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И уйти не смеет.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Все они стоят красиво,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По порядку, посмотри!</a:t>
            </a:r>
          </a:p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Здесь их ровно 33!</a:t>
            </a:r>
          </a:p>
        </p:txBody>
      </p:sp>
      <p:pic>
        <p:nvPicPr>
          <p:cNvPr id="3" name="Picture 12" descr="baby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4705" y="4500570"/>
            <a:ext cx="2027008" cy="216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4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2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85916" y="357166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мел              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im2-tub.yandex.net/i?id=94917249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04"/>
            <a:ext cx="3571900" cy="3000396"/>
          </a:xfrm>
          <a:prstGeom prst="rect">
            <a:avLst/>
          </a:prstGeom>
          <a:noFill/>
        </p:spPr>
      </p:pic>
      <p:pic>
        <p:nvPicPr>
          <p:cNvPr id="1028" name="Picture 4" descr="http://im4-tub.yandex.net/i?id=99465398&amp;tov=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071546"/>
            <a:ext cx="4214810" cy="5786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91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пенал 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89090" name="Picture 2" descr="http://im6-tub.yandex.net/i?id=113375856&amp;tov=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214818"/>
            <a:ext cx="3643338" cy="2214578"/>
          </a:xfrm>
          <a:prstGeom prst="rect">
            <a:avLst/>
          </a:prstGeom>
          <a:noFill/>
        </p:spPr>
      </p:pic>
      <p:pic>
        <p:nvPicPr>
          <p:cNvPr id="89092" name="Picture 4" descr="http://im3-tub.yandex.net/i?id=17634897&amp;tov=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071810"/>
            <a:ext cx="2786082" cy="3429024"/>
          </a:xfrm>
          <a:prstGeom prst="rect">
            <a:avLst/>
          </a:prstGeom>
          <a:noFill/>
        </p:spPr>
      </p:pic>
      <p:pic>
        <p:nvPicPr>
          <p:cNvPr id="89094" name="Picture 6" descr="http://im3-tub.yandex.net/i?id=153793175&amp;tov=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928802"/>
            <a:ext cx="2643206" cy="1857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0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дневник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90114" name="Picture 2" descr="http://im3-tub.yandex.net/i?id=13194320&amp;tov=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000372"/>
            <a:ext cx="4286280" cy="2786082"/>
          </a:xfrm>
          <a:prstGeom prst="rect">
            <a:avLst/>
          </a:prstGeom>
          <a:noFill/>
        </p:spPr>
      </p:pic>
      <p:pic>
        <p:nvPicPr>
          <p:cNvPr id="90116" name="Picture 4" descr="http://im5-tub.yandex.net/i?id=21956256&amp;tov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2857496"/>
            <a:ext cx="2357454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37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книга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91138" name="Picture 2" descr="C:\Documents and Settings\Admin\Рабочий стол\My Pictures\анимация\книги\book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14488"/>
            <a:ext cx="4429156" cy="3929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24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ручка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92162" name="Picture 2" descr="http://im2-tub.yandex.net/i?id=4804107&amp;tov=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571612"/>
            <a:ext cx="4357718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754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468313" y="1244600"/>
            <a:ext cx="78486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/>
              <a:t>Бабушка девочку очень любила.</a:t>
            </a:r>
          </a:p>
          <a:p>
            <a:r>
              <a:rPr lang="ru-RU" sz="3600"/>
              <a:t>Шапочку красную ей подарила  </a:t>
            </a:r>
          </a:p>
          <a:p>
            <a:r>
              <a:rPr lang="ru-RU" sz="3600"/>
              <a:t>Девочка имя забыла своё,</a:t>
            </a:r>
          </a:p>
          <a:p>
            <a:r>
              <a:rPr lang="ru-RU" sz="3600"/>
              <a:t>Вы подскажите, как звали её?         </a:t>
            </a:r>
            <a:endParaRPr lang="ru-RU" sz="3600" b="1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41990" name="Picture 6" descr="Красная Шапоч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765175"/>
            <a:ext cx="4430713" cy="5830888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78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850" y="836613"/>
            <a:ext cx="8253413" cy="4486275"/>
          </a:xfrm>
          <a:prstGeom prst="rect">
            <a:avLst/>
          </a:prstGeom>
          <a:gradFill>
            <a:gsLst>
              <a:gs pos="0">
                <a:srgbClr val="9AB5E4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/>
              <a:t>Кто работать не хотел, </a:t>
            </a:r>
          </a:p>
          <a:p>
            <a:r>
              <a:rPr lang="ru-RU" sz="3600"/>
              <a:t>                       а играл и песни пел?</a:t>
            </a:r>
          </a:p>
          <a:p>
            <a:r>
              <a:rPr lang="ru-RU" sz="3600"/>
              <a:t>К братцу третьему потом </a:t>
            </a:r>
          </a:p>
          <a:p>
            <a:r>
              <a:rPr lang="ru-RU" sz="3600"/>
              <a:t>                      прибежали в новый дом.</a:t>
            </a:r>
          </a:p>
          <a:p>
            <a:r>
              <a:rPr lang="ru-RU" sz="3600"/>
              <a:t>От волка хитрого спаслись, </a:t>
            </a:r>
          </a:p>
          <a:p>
            <a:r>
              <a:rPr lang="ru-RU" sz="3600"/>
              <a:t>                но долго хвостики тряслись.</a:t>
            </a:r>
          </a:p>
          <a:p>
            <a:r>
              <a:rPr lang="ru-RU" sz="3600"/>
              <a:t>Сказка известна любому ребёнку</a:t>
            </a:r>
          </a:p>
          <a:p>
            <a:r>
              <a:rPr lang="ru-RU" sz="3600"/>
              <a:t>                            и называется…. 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7413" name="Picture 5" descr="3 поросё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785794"/>
            <a:ext cx="3763962" cy="5689600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41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850" y="1052513"/>
            <a:ext cx="82423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/>
              <a:t>Подарит новое корыто, и новый дом,</a:t>
            </a:r>
          </a:p>
          <a:p>
            <a:r>
              <a:rPr lang="ru-RU" sz="3600"/>
              <a:t>                                 и слуг в придачу.</a:t>
            </a:r>
          </a:p>
          <a:p>
            <a:r>
              <a:rPr lang="ru-RU" sz="3600"/>
              <a:t>Но если уж она сердита, </a:t>
            </a:r>
          </a:p>
          <a:p>
            <a:r>
              <a:rPr lang="ru-RU" sz="3600"/>
              <a:t>              с ней вместе уплывёт удача!</a:t>
            </a:r>
          </a:p>
          <a:p>
            <a:r>
              <a:rPr lang="ru-RU" sz="3600"/>
              <a:t>Исчезнет всё, </a:t>
            </a:r>
          </a:p>
          <a:p>
            <a:r>
              <a:rPr lang="ru-RU" sz="3600"/>
              <a:t>                и в море зыбком растает…. </a:t>
            </a:r>
          </a:p>
          <a:p>
            <a:pPr eaLnBrk="0" hangingPunct="0"/>
            <a:endParaRPr lang="ru-RU" sz="36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8438" name="Picture 6" descr="рыб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549275"/>
            <a:ext cx="4152900" cy="5715000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484438" y="549275"/>
            <a:ext cx="410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Сказка о рыбаке и рыбке.</a:t>
            </a:r>
          </a:p>
        </p:txBody>
      </p:sp>
    </p:spTree>
    <p:extLst>
      <p:ext uri="{BB962C8B-B14F-4D97-AF65-F5344CB8AC3E}">
        <p14:creationId xmlns:p14="http://schemas.microsoft.com/office/powerpoint/2010/main" val="93348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857232"/>
            <a:ext cx="85003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Акьнепутс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итсордум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к  </a:t>
            </a:r>
            <a:r>
              <a:rPr lang="ru-RU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акубза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785926"/>
            <a:ext cx="7658571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Азбука к мудрости ступенька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214686"/>
            <a:ext cx="7933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Теанз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огонм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тот,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театич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огонм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отк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429132"/>
            <a:ext cx="83574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много </a:t>
            </a:r>
            <a:r>
              <a:rPr lang="ru-RU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читатет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тот много знает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Admin\Рабочий стол\My Pictures\анимация\книги\book1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4" y="5500702"/>
            <a:ext cx="2307254" cy="114300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My Pictures\анимация\книги\boo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214950"/>
            <a:ext cx="3000364" cy="1357298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My Pictures\анимация\книги\book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5143512"/>
            <a:ext cx="2286016" cy="1714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45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23850" y="820738"/>
            <a:ext cx="819467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/>
              <a:t>Удивляется народ: </a:t>
            </a:r>
          </a:p>
          <a:p>
            <a:r>
              <a:rPr lang="ru-RU" sz="3600"/>
              <a:t>                          едет печка, дым идёт,</a:t>
            </a:r>
          </a:p>
          <a:p>
            <a:r>
              <a:rPr lang="ru-RU" sz="3600"/>
              <a:t>А Емеля на печи</a:t>
            </a:r>
          </a:p>
          <a:p>
            <a:r>
              <a:rPr lang="ru-RU" sz="3600"/>
              <a:t>                          ест большие калачи!</a:t>
            </a:r>
          </a:p>
          <a:p>
            <a:r>
              <a:rPr lang="ru-RU" sz="3600"/>
              <a:t>Чай сам наливается по его хотению,</a:t>
            </a:r>
          </a:p>
          <a:p>
            <a:r>
              <a:rPr lang="ru-RU" sz="3600"/>
              <a:t> А сказка называется…    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9461" name="Picture 5" descr="Shuka_vel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20713"/>
            <a:ext cx="6934200" cy="560228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132138" y="692150"/>
            <a:ext cx="55451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663300"/>
                </a:solidFill>
              </a:rPr>
              <a:t>По щучьему велению.</a:t>
            </a:r>
          </a:p>
        </p:txBody>
      </p:sp>
    </p:spTree>
    <p:extLst>
      <p:ext uri="{BB962C8B-B14F-4D97-AF65-F5344CB8AC3E}">
        <p14:creationId xmlns:p14="http://schemas.microsoft.com/office/powerpoint/2010/main" val="6532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1004888"/>
            <a:ext cx="75120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/>
              <a:t>Сидит в корзине девочка </a:t>
            </a:r>
          </a:p>
          <a:p>
            <a:r>
              <a:rPr lang="ru-RU" sz="3600"/>
              <a:t>                         у Мишки за спиной.</a:t>
            </a:r>
          </a:p>
          <a:p>
            <a:r>
              <a:rPr lang="ru-RU" sz="3600"/>
              <a:t> Он сам, того не ведая, </a:t>
            </a:r>
          </a:p>
          <a:p>
            <a:r>
              <a:rPr lang="ru-RU" sz="3600"/>
              <a:t>                         несёт её домой.</a:t>
            </a:r>
          </a:p>
          <a:p>
            <a:r>
              <a:rPr lang="ru-RU" sz="3600"/>
              <a:t> Ну, отгадал загадку? </a:t>
            </a:r>
          </a:p>
          <a:p>
            <a:r>
              <a:rPr lang="ru-RU" sz="3600"/>
              <a:t>                        Тогда ответь!</a:t>
            </a:r>
          </a:p>
          <a:p>
            <a:r>
              <a:rPr lang="ru-RU" sz="3600"/>
              <a:t> Названье этой книжки… </a:t>
            </a: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20485" name="Picture 5" descr="masha_i_medv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4433888" cy="5903912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68538" y="549275"/>
            <a:ext cx="43195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FF00"/>
                </a:solidFill>
              </a:rPr>
              <a:t>Маша и медведь</a:t>
            </a:r>
          </a:p>
        </p:txBody>
      </p:sp>
    </p:spTree>
    <p:extLst>
      <p:ext uri="{BB962C8B-B14F-4D97-AF65-F5344CB8AC3E}">
        <p14:creationId xmlns:p14="http://schemas.microsoft.com/office/powerpoint/2010/main" val="187355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76263" y="1022350"/>
            <a:ext cx="73088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/>
              <a:t>Их приглашают с другом Геной</a:t>
            </a:r>
          </a:p>
          <a:p>
            <a:r>
              <a:rPr lang="ru-RU" sz="3600"/>
              <a:t>На день рожденья непременно.</a:t>
            </a:r>
          </a:p>
          <a:p>
            <a:r>
              <a:rPr lang="ru-RU" sz="3600"/>
              <a:t>И любит каждую букашку</a:t>
            </a:r>
          </a:p>
          <a:p>
            <a:r>
              <a:rPr lang="ru-RU" sz="3600"/>
              <a:t>Забавный добрый …..                   </a:t>
            </a:r>
          </a:p>
          <a:p>
            <a:pPr eaLnBrk="0" hangingPunct="0"/>
            <a:endParaRPr lang="ru-RU" sz="36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21509" name="Picture 5" descr="чебура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620713"/>
            <a:ext cx="5913438" cy="5913437"/>
          </a:xfrm>
          <a:prstGeom prst="rect">
            <a:avLst/>
          </a:prstGeom>
          <a:noFill/>
          <a:ln w="9525">
            <a:solidFill>
              <a:srgbClr val="DB41D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75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68313" y="1125538"/>
            <a:ext cx="801370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600"/>
              <a:t>Укатился он из дома</a:t>
            </a:r>
          </a:p>
          <a:p>
            <a:r>
              <a:rPr lang="ru-RU" sz="3600"/>
              <a:t>По дороге незнакомой…</a:t>
            </a:r>
          </a:p>
          <a:p>
            <a:r>
              <a:rPr lang="ru-RU" sz="3600"/>
              <a:t>Ты узнал его, дружок?</a:t>
            </a:r>
          </a:p>
          <a:p>
            <a:r>
              <a:rPr lang="ru-RU" sz="3600"/>
              <a:t>Это самый непослушный, </a:t>
            </a:r>
          </a:p>
          <a:p>
            <a:r>
              <a:rPr lang="ru-RU" sz="3600"/>
              <a:t>            говорливый, простодушный</a:t>
            </a:r>
          </a:p>
          <a:p>
            <a:r>
              <a:rPr lang="ru-RU" sz="3600"/>
              <a:t> И румяный…                                                                          </a:t>
            </a:r>
            <a:endParaRPr lang="ru-RU" sz="3600" b="1"/>
          </a:p>
        </p:txBody>
      </p:sp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5127" name="Picture 7" descr="колоб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6788" y="620713"/>
            <a:ext cx="4265612" cy="5976937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864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9750" y="1125538"/>
            <a:ext cx="6878638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514475" algn="l"/>
              </a:tabLst>
            </a:pPr>
            <a:r>
              <a:rPr lang="ru-RU" sz="3600"/>
              <a:t>С букварём шагает в школу 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Деревянный мальчуган.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Попадает вместо школы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В полотняный балаган.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эта книжка?</a:t>
            </a:r>
          </a:p>
          <a:p>
            <a:pPr>
              <a:tabLst>
                <a:tab pos="1514475" algn="l"/>
              </a:tabLst>
            </a:pPr>
            <a:r>
              <a:rPr lang="ru-RU" sz="3600"/>
              <a:t>Как зовётся сам мальчишка?    </a:t>
            </a:r>
            <a:endParaRPr lang="ru-RU" sz="3600" b="1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468313" y="2603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>
                <a:solidFill>
                  <a:srgbClr val="0033CC"/>
                </a:solidFill>
              </a:rPr>
              <a:t>Узнай сказку или сказочного героя</a:t>
            </a:r>
          </a:p>
        </p:txBody>
      </p:sp>
      <p:pic>
        <p:nvPicPr>
          <p:cNvPr id="16389" name="Picture 5" descr="Бурати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20713"/>
            <a:ext cx="7221537" cy="5470525"/>
          </a:xfrm>
          <a:prstGeom prst="rect">
            <a:avLst/>
          </a:prstGeom>
          <a:noFill/>
          <a:ln w="28575">
            <a:solidFill>
              <a:srgbClr val="DB41D0"/>
            </a:solidFill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55650" y="404813"/>
            <a:ext cx="6696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CC3300"/>
                </a:solidFill>
                <a:latin typeface="Monotype Corsiva" pitchFamily="66" charset="0"/>
              </a:rPr>
              <a:t>Приключения Буратино</a:t>
            </a:r>
          </a:p>
        </p:txBody>
      </p:sp>
    </p:spTree>
    <p:extLst>
      <p:ext uri="{BB962C8B-B14F-4D97-AF65-F5344CB8AC3E}">
        <p14:creationId xmlns:p14="http://schemas.microsoft.com/office/powerpoint/2010/main" val="32663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179388" y="260350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" name="WordArt 7"/>
          <p:cNvSpPr>
            <a:spLocks noChangeArrowheads="1" noChangeShapeType="1" noTextEdit="1"/>
          </p:cNvSpPr>
          <p:nvPr/>
        </p:nvSpPr>
        <p:spPr bwMode="auto">
          <a:xfrm>
            <a:off x="611188" y="1773238"/>
            <a:ext cx="7921625" cy="1584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Спасибо, </a:t>
            </a:r>
            <a:r>
              <a:rPr lang="ru-RU" sz="60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Азбука, тебе!</a:t>
            </a:r>
            <a:endParaRPr lang="ru-RU" sz="60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993366"/>
              </a:solidFill>
              <a:latin typeface="Arial"/>
              <a:cs typeface="Arial"/>
            </a:endParaRPr>
          </a:p>
        </p:txBody>
      </p:sp>
      <p:pic>
        <p:nvPicPr>
          <p:cNvPr id="2052" name="Picture 9" descr="e0a52051301c4efebb9de759b7e537d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748790">
            <a:off x="7383463" y="114300"/>
            <a:ext cx="7143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 descr="0_13895_530aaea1_S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3337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Содержимое 3" descr="b2737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2216150"/>
            <a:ext cx="3000375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91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9388" y="188913"/>
            <a:ext cx="8713787" cy="6480175"/>
          </a:xfrm>
          <a:prstGeom prst="rect">
            <a:avLst/>
          </a:prstGeom>
          <a:noFill/>
          <a:ln w="76200" cmpd="tri">
            <a:solidFill>
              <a:srgbClr val="99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987" name="Picture 3" descr="KIDS0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3716338"/>
            <a:ext cx="32226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684213" y="617538"/>
            <a:ext cx="73437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u="sng">
                <a:solidFill>
                  <a:srgbClr val="0033CC"/>
                </a:solidFill>
              </a:rPr>
              <a:t>ИЗ ЧЕГО НАШ МИР СОСТОИТ? </a:t>
            </a:r>
          </a:p>
          <a:p>
            <a:pPr algn="ctr"/>
            <a:r>
              <a:rPr lang="ru-RU" sz="1200"/>
              <a:t>Слова М. Танича      Музыка Б. Савельева</a:t>
            </a:r>
            <a:r>
              <a:rPr lang="ru-RU"/>
              <a:t> 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514350" y="1484313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1.Из чего наш мир состоит? </a:t>
            </a:r>
          </a:p>
          <a:p>
            <a:r>
              <a:rPr lang="ru-RU"/>
              <a:t>Из дубка, что в поле стоит, </a:t>
            </a:r>
          </a:p>
          <a:p>
            <a:r>
              <a:rPr lang="ru-RU"/>
              <a:t>Из высоких гор с сединой </a:t>
            </a:r>
          </a:p>
          <a:p>
            <a:r>
              <a:rPr lang="ru-RU"/>
              <a:t>И еще, и еще — из тебя со мной.</a:t>
            </a: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4643438" y="2060575"/>
            <a:ext cx="30972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800080"/>
                </a:solidFill>
              </a:rPr>
              <a:t>Припев: </a:t>
            </a:r>
          </a:p>
          <a:p>
            <a:r>
              <a:rPr lang="ru-RU">
                <a:solidFill>
                  <a:srgbClr val="800080"/>
                </a:solidFill>
              </a:rPr>
              <a:t>Из мальчиков и девочек, </a:t>
            </a:r>
          </a:p>
          <a:p>
            <a:r>
              <a:rPr lang="ru-RU">
                <a:solidFill>
                  <a:srgbClr val="800080"/>
                </a:solidFill>
              </a:rPr>
              <a:t>Из книжек и затей, </a:t>
            </a:r>
          </a:p>
          <a:p>
            <a:r>
              <a:rPr lang="ru-RU">
                <a:solidFill>
                  <a:srgbClr val="800080"/>
                </a:solidFill>
              </a:rPr>
              <a:t>А главное, а главное – </a:t>
            </a:r>
          </a:p>
          <a:p>
            <a:r>
              <a:rPr lang="ru-RU">
                <a:solidFill>
                  <a:srgbClr val="800080"/>
                </a:solidFill>
              </a:rPr>
              <a:t>Из взрослых и детей.</a:t>
            </a: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85788" y="2997200"/>
            <a:ext cx="4562475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Из чего наш мир состоит? </a:t>
            </a:r>
          </a:p>
          <a:p>
            <a:r>
              <a:rPr lang="ru-RU"/>
              <a:t>Из сугробов и пирамид, </a:t>
            </a:r>
          </a:p>
          <a:p>
            <a:r>
              <a:rPr lang="ru-RU"/>
              <a:t>Из садов, цветущих весной, </a:t>
            </a:r>
          </a:p>
          <a:p>
            <a:r>
              <a:rPr lang="ru-RU"/>
              <a:t>И еще, и еще — из тебя со мной.</a:t>
            </a:r>
          </a:p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611188" y="4652963"/>
            <a:ext cx="456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Из чего наш мир состоит? </a:t>
            </a:r>
          </a:p>
          <a:p>
            <a:r>
              <a:rPr lang="ru-RU"/>
              <a:t>Из катка, который открыт, </a:t>
            </a:r>
          </a:p>
          <a:p>
            <a:r>
              <a:rPr lang="ru-RU"/>
              <a:t>Из мечты — до Марса длиной. </a:t>
            </a:r>
          </a:p>
          <a:p>
            <a:r>
              <a:rPr lang="ru-RU"/>
              <a:t>И еще, и еще — из тебя со мной.</a:t>
            </a: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3059113" y="4221163"/>
            <a:ext cx="1103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Припев: 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3348038" y="5876925"/>
            <a:ext cx="1103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Припев: 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3132138" y="2708275"/>
            <a:ext cx="1103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Припев: </a:t>
            </a:r>
          </a:p>
        </p:txBody>
      </p:sp>
      <p:pic>
        <p:nvPicPr>
          <p:cNvPr id="41996" name="Picture 12" descr="space2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476250"/>
            <a:ext cx="12033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13" descr="cde77d06f88321a613d1183f6e852fc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26035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4" descr="cde77d06f88321a613d1183f6e852fc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60350"/>
            <a:ext cx="10096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Из чего наш мир состои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8572528" y="4286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2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9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App0008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4167"/>
          <a:stretch>
            <a:fillRect/>
          </a:stretch>
        </p:blipFill>
        <p:spPr bwMode="auto">
          <a:xfrm>
            <a:off x="838200" y="1524000"/>
            <a:ext cx="7315200" cy="5334000"/>
          </a:xfrm>
          <a:prstGeom prst="rect">
            <a:avLst/>
          </a:prstGeom>
          <a:solidFill>
            <a:srgbClr val="0000CC"/>
          </a:solidFill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543800" cy="18049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Спасибо, Азбука, тебе!</a:t>
            </a:r>
            <a:endParaRPr lang="ru-RU" sz="3600" kern="10" dirty="0">
              <a:ln w="9525">
                <a:solidFill>
                  <a:srgbClr val="0000CC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696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My Pictures\анимация\картины\kartina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57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40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34925"/>
            <a:ext cx="9144000" cy="689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5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34925"/>
            <a:ext cx="9144000" cy="6892925"/>
          </a:xfrm>
        </p:spPr>
      </p:pic>
      <p:sp>
        <p:nvSpPr>
          <p:cNvPr id="28" name="Прямоугольник 27"/>
          <p:cNvSpPr/>
          <p:nvPr/>
        </p:nvSpPr>
        <p:spPr>
          <a:xfrm>
            <a:off x="2285984" y="0"/>
            <a:ext cx="63030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0"/>
            <a:ext cx="663964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5768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4348" y="1000108"/>
            <a:ext cx="64633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500166" y="1214422"/>
            <a:ext cx="74251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357422" y="100010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286116" y="1285860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143372" y="1071546"/>
            <a:ext cx="76174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072066" y="1357298"/>
            <a:ext cx="93487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215074" y="100010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429124" y="257174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5286380" y="2500306"/>
            <a:ext cx="64953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000760" y="2714620"/>
            <a:ext cx="69121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858016" y="257174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E119B6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714875"/>
            <a:ext cx="4786313" cy="2143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Диагональная полоса 62"/>
          <p:cNvSpPr/>
          <p:nvPr/>
        </p:nvSpPr>
        <p:spPr>
          <a:xfrm rot="2617829">
            <a:off x="658813" y="3062288"/>
            <a:ext cx="3468687" cy="3298825"/>
          </a:xfrm>
          <a:prstGeom prst="diagStrip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Рамка 63"/>
          <p:cNvSpPr/>
          <p:nvPr/>
        </p:nvSpPr>
        <p:spPr>
          <a:xfrm>
            <a:off x="285750" y="4857750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А</a:t>
            </a:r>
          </a:p>
        </p:txBody>
      </p:sp>
      <p:sp>
        <p:nvSpPr>
          <p:cNvPr id="74" name="Рамка 73"/>
          <p:cNvSpPr/>
          <p:nvPr/>
        </p:nvSpPr>
        <p:spPr>
          <a:xfrm>
            <a:off x="285750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Я</a:t>
            </a:r>
          </a:p>
        </p:txBody>
      </p:sp>
      <p:sp>
        <p:nvSpPr>
          <p:cNvPr id="75" name="Рамка 74"/>
          <p:cNvSpPr/>
          <p:nvPr/>
        </p:nvSpPr>
        <p:spPr>
          <a:xfrm>
            <a:off x="1192213" y="58705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Ё</a:t>
            </a:r>
          </a:p>
        </p:txBody>
      </p:sp>
      <p:sp>
        <p:nvSpPr>
          <p:cNvPr id="76" name="Рамка 75"/>
          <p:cNvSpPr/>
          <p:nvPr/>
        </p:nvSpPr>
        <p:spPr>
          <a:xfrm>
            <a:off x="1184275" y="4859338"/>
            <a:ext cx="714375" cy="785812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О</a:t>
            </a:r>
          </a:p>
        </p:txBody>
      </p:sp>
      <p:sp>
        <p:nvSpPr>
          <p:cNvPr id="77" name="Рамка 76"/>
          <p:cNvSpPr/>
          <p:nvPr/>
        </p:nvSpPr>
        <p:spPr>
          <a:xfrm>
            <a:off x="2071688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Ю</a:t>
            </a:r>
          </a:p>
        </p:txBody>
      </p:sp>
      <p:sp>
        <p:nvSpPr>
          <p:cNvPr id="78" name="Рамка 77"/>
          <p:cNvSpPr/>
          <p:nvPr/>
        </p:nvSpPr>
        <p:spPr>
          <a:xfrm>
            <a:off x="2071688" y="4857750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У</a:t>
            </a:r>
          </a:p>
        </p:txBody>
      </p:sp>
      <p:sp>
        <p:nvSpPr>
          <p:cNvPr id="79" name="Рамка 78"/>
          <p:cNvSpPr/>
          <p:nvPr/>
        </p:nvSpPr>
        <p:spPr>
          <a:xfrm>
            <a:off x="2928938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И</a:t>
            </a:r>
          </a:p>
        </p:txBody>
      </p:sp>
      <p:sp>
        <p:nvSpPr>
          <p:cNvPr id="80" name="Рамка 79"/>
          <p:cNvSpPr/>
          <p:nvPr/>
        </p:nvSpPr>
        <p:spPr>
          <a:xfrm>
            <a:off x="2928938" y="4857750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Ы</a:t>
            </a:r>
          </a:p>
        </p:txBody>
      </p:sp>
      <p:sp>
        <p:nvSpPr>
          <p:cNvPr id="81" name="Рамка 80"/>
          <p:cNvSpPr/>
          <p:nvPr/>
        </p:nvSpPr>
        <p:spPr>
          <a:xfrm>
            <a:off x="3857625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Е</a:t>
            </a:r>
          </a:p>
        </p:txBody>
      </p:sp>
      <p:sp>
        <p:nvSpPr>
          <p:cNvPr id="82" name="Рамка 81"/>
          <p:cNvSpPr/>
          <p:nvPr/>
        </p:nvSpPr>
        <p:spPr>
          <a:xfrm>
            <a:off x="3857625" y="4857750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Arial Black" pitchFamily="34" charset="0"/>
              </a:rPr>
              <a:t>Э</a:t>
            </a:r>
          </a:p>
        </p:txBody>
      </p:sp>
      <p:sp>
        <p:nvSpPr>
          <p:cNvPr id="83" name="Рамка 82"/>
          <p:cNvSpPr/>
          <p:nvPr/>
        </p:nvSpPr>
        <p:spPr>
          <a:xfrm>
            <a:off x="1189038" y="4865688"/>
            <a:ext cx="714375" cy="785812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4" name="Рамка 83"/>
          <p:cNvSpPr/>
          <p:nvPr/>
        </p:nvSpPr>
        <p:spPr>
          <a:xfrm>
            <a:off x="2928938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5" name="Рамка 84"/>
          <p:cNvSpPr/>
          <p:nvPr/>
        </p:nvSpPr>
        <p:spPr>
          <a:xfrm>
            <a:off x="285750" y="4857750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6" name="Рамка 85"/>
          <p:cNvSpPr/>
          <p:nvPr/>
        </p:nvSpPr>
        <p:spPr>
          <a:xfrm>
            <a:off x="3857625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7" name="Рамка 86"/>
          <p:cNvSpPr/>
          <p:nvPr/>
        </p:nvSpPr>
        <p:spPr>
          <a:xfrm>
            <a:off x="285750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8" name="Рамка 87"/>
          <p:cNvSpPr/>
          <p:nvPr/>
        </p:nvSpPr>
        <p:spPr>
          <a:xfrm>
            <a:off x="2071688" y="5857875"/>
            <a:ext cx="714375" cy="785813"/>
          </a:xfrm>
          <a:prstGeom prst="frame">
            <a:avLst/>
          </a:prstGeom>
          <a:solidFill>
            <a:srgbClr val="E119B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58" name="Picture 7" descr="FLOWER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3429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6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74" grpId="0" animBg="1"/>
      <p:bldP spid="76" grpId="0" animBg="1"/>
      <p:bldP spid="77" grpId="0" animBg="1"/>
      <p:bldP spid="79" grpId="0" animBg="1"/>
      <p:bldP spid="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Содержимое 44" descr="Рисунок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92925"/>
          </a:xfrm>
        </p:spPr>
      </p:pic>
      <p:sp>
        <p:nvSpPr>
          <p:cNvPr id="28" name="Прямоугольник 27"/>
          <p:cNvSpPr/>
          <p:nvPr/>
        </p:nvSpPr>
        <p:spPr>
          <a:xfrm>
            <a:off x="2643174" y="1714488"/>
            <a:ext cx="63030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357554" y="1714488"/>
            <a:ext cx="663964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214810" y="1500174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Й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143504" y="1714488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1714488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71736" y="3214686"/>
            <a:ext cx="64633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3214678" y="2928934"/>
            <a:ext cx="74251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000496" y="328612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643438" y="2857496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357818" y="3214686"/>
            <a:ext cx="76174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215074" y="2786058"/>
            <a:ext cx="93487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7286644" y="292893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285984" y="492919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>
                <a:gd name="adj" fmla="val 20000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428992" y="4929198"/>
            <a:ext cx="64953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429124" y="4929198"/>
            <a:ext cx="69121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572132" y="492919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42910" y="3429000"/>
            <a:ext cx="76606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571604" y="2928934"/>
            <a:ext cx="928694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О</a:t>
            </a:r>
          </a:p>
        </p:txBody>
      </p:sp>
    </p:spTree>
    <p:extLst>
      <p:ext uri="{BB962C8B-B14F-4D97-AF65-F5344CB8AC3E}">
        <p14:creationId xmlns:p14="http://schemas.microsoft.com/office/powerpoint/2010/main" val="307185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2" descr="Слайд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2285984" y="0"/>
            <a:ext cx="63030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0"/>
            <a:ext cx="663964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5768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Ц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857356" y="2428868"/>
            <a:ext cx="717769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71736" y="2428868"/>
            <a:ext cx="74251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86116" y="242886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28596" y="242886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4714876" y="2428868"/>
            <a:ext cx="76174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500694" y="2428868"/>
            <a:ext cx="934871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Ы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429388" y="2500306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0100" y="114298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1214422"/>
            <a:ext cx="64953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928926" y="1214422"/>
            <a:ext cx="69121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929058" y="1214422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714875"/>
            <a:ext cx="4786313" cy="2143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Диагональная полоса 62"/>
          <p:cNvSpPr/>
          <p:nvPr/>
        </p:nvSpPr>
        <p:spPr>
          <a:xfrm rot="2617829">
            <a:off x="658813" y="3098800"/>
            <a:ext cx="3468687" cy="3298825"/>
          </a:xfrm>
          <a:prstGeom prst="diagStripe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4" name="Рамка 63"/>
          <p:cNvSpPr/>
          <p:nvPr/>
        </p:nvSpPr>
        <p:spPr>
          <a:xfrm>
            <a:off x="214313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Б</a:t>
            </a:r>
          </a:p>
        </p:txBody>
      </p:sp>
      <p:sp>
        <p:nvSpPr>
          <p:cNvPr id="74" name="Рамка 73"/>
          <p:cNvSpPr/>
          <p:nvPr/>
        </p:nvSpPr>
        <p:spPr>
          <a:xfrm>
            <a:off x="214313" y="578643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П</a:t>
            </a:r>
          </a:p>
        </p:txBody>
      </p:sp>
      <p:sp>
        <p:nvSpPr>
          <p:cNvPr id="75" name="Рамка 74"/>
          <p:cNvSpPr/>
          <p:nvPr/>
        </p:nvSpPr>
        <p:spPr>
          <a:xfrm>
            <a:off x="1071563" y="578643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Т</a:t>
            </a:r>
          </a:p>
        </p:txBody>
      </p:sp>
      <p:sp>
        <p:nvSpPr>
          <p:cNvPr id="76" name="Рамка 75"/>
          <p:cNvSpPr/>
          <p:nvPr/>
        </p:nvSpPr>
        <p:spPr>
          <a:xfrm>
            <a:off x="1071563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Д</a:t>
            </a:r>
          </a:p>
        </p:txBody>
      </p:sp>
      <p:sp>
        <p:nvSpPr>
          <p:cNvPr id="77" name="Рамка 76"/>
          <p:cNvSpPr/>
          <p:nvPr/>
        </p:nvSpPr>
        <p:spPr>
          <a:xfrm>
            <a:off x="1928813" y="578643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К</a:t>
            </a:r>
          </a:p>
        </p:txBody>
      </p:sp>
      <p:sp>
        <p:nvSpPr>
          <p:cNvPr id="78" name="Рамка 77"/>
          <p:cNvSpPr/>
          <p:nvPr/>
        </p:nvSpPr>
        <p:spPr>
          <a:xfrm>
            <a:off x="1928813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Г</a:t>
            </a:r>
          </a:p>
        </p:txBody>
      </p:sp>
      <p:sp>
        <p:nvSpPr>
          <p:cNvPr id="79" name="Рамка 78"/>
          <p:cNvSpPr/>
          <p:nvPr/>
        </p:nvSpPr>
        <p:spPr>
          <a:xfrm>
            <a:off x="2857500" y="578643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Ф</a:t>
            </a:r>
          </a:p>
        </p:txBody>
      </p:sp>
      <p:sp>
        <p:nvSpPr>
          <p:cNvPr id="80" name="Рамка 79"/>
          <p:cNvSpPr/>
          <p:nvPr/>
        </p:nvSpPr>
        <p:spPr>
          <a:xfrm>
            <a:off x="2857500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В</a:t>
            </a:r>
          </a:p>
        </p:txBody>
      </p:sp>
      <p:sp>
        <p:nvSpPr>
          <p:cNvPr id="81" name="Рамка 80"/>
          <p:cNvSpPr/>
          <p:nvPr/>
        </p:nvSpPr>
        <p:spPr>
          <a:xfrm>
            <a:off x="3786188" y="578643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С</a:t>
            </a:r>
          </a:p>
        </p:txBody>
      </p:sp>
      <p:sp>
        <p:nvSpPr>
          <p:cNvPr id="82" name="Рамка 81"/>
          <p:cNvSpPr/>
          <p:nvPr/>
        </p:nvSpPr>
        <p:spPr>
          <a:xfrm>
            <a:off x="3786188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З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000628" y="1285860"/>
            <a:ext cx="1000132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286512" y="1214422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142976" y="242886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000496" y="2428868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</a:t>
            </a:r>
          </a:p>
        </p:txBody>
      </p:sp>
      <p:sp>
        <p:nvSpPr>
          <p:cNvPr id="58" name="Рамка 57"/>
          <p:cNvSpPr/>
          <p:nvPr/>
        </p:nvSpPr>
        <p:spPr>
          <a:xfrm>
            <a:off x="3786188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9" name="Рамка 58"/>
          <p:cNvSpPr/>
          <p:nvPr/>
        </p:nvSpPr>
        <p:spPr>
          <a:xfrm>
            <a:off x="1928813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1" name="Рамка 60"/>
          <p:cNvSpPr/>
          <p:nvPr/>
        </p:nvSpPr>
        <p:spPr>
          <a:xfrm>
            <a:off x="2857500" y="578643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5" name="Рамка 64"/>
          <p:cNvSpPr/>
          <p:nvPr/>
        </p:nvSpPr>
        <p:spPr>
          <a:xfrm>
            <a:off x="214313" y="4857750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6" name="Рамка 65"/>
          <p:cNvSpPr/>
          <p:nvPr/>
        </p:nvSpPr>
        <p:spPr>
          <a:xfrm>
            <a:off x="1071563" y="578643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208" name="Picture 5" descr="FLOWER2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88" y="3929063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519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64" grpId="0" animBg="1"/>
      <p:bldP spid="75" grpId="0" animBg="1"/>
      <p:bldP spid="78" grpId="0" animBg="1"/>
      <p:bldP spid="79" grpId="0" animBg="1"/>
      <p:bldP spid="82" grpId="0" animBg="1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3" descr="4.gif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80513" cy="6858000"/>
          </a:xfrm>
        </p:spPr>
      </p:pic>
      <p:sp>
        <p:nvSpPr>
          <p:cNvPr id="28" name="Прямоугольник 27"/>
          <p:cNvSpPr/>
          <p:nvPr/>
        </p:nvSpPr>
        <p:spPr>
          <a:xfrm>
            <a:off x="2285984" y="0"/>
            <a:ext cx="63030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57488" y="0"/>
            <a:ext cx="663964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7F208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71868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35768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7F208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143504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3786182" y="1214422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7F208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Ч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000100" y="114298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З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2000232" y="1214422"/>
            <a:ext cx="64953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7F208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928926" y="1214422"/>
            <a:ext cx="69121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86314" y="1214422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0" y="4714875"/>
            <a:ext cx="4714875" cy="2143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3" name="Диагональная полоса 62"/>
          <p:cNvSpPr/>
          <p:nvPr/>
        </p:nvSpPr>
        <p:spPr>
          <a:xfrm rot="2617829">
            <a:off x="658813" y="3098800"/>
            <a:ext cx="3468687" cy="3298825"/>
          </a:xfrm>
          <a:prstGeom prst="diagStripe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64" name="Рамка 63"/>
          <p:cNvSpPr/>
          <p:nvPr/>
        </p:nvSpPr>
        <p:spPr>
          <a:xfrm>
            <a:off x="142875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Л</a:t>
            </a:r>
          </a:p>
        </p:txBody>
      </p:sp>
      <p:sp>
        <p:nvSpPr>
          <p:cNvPr id="74" name="Рамка 73"/>
          <p:cNvSpPr/>
          <p:nvPr/>
        </p:nvSpPr>
        <p:spPr>
          <a:xfrm>
            <a:off x="142875" y="5857875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5" name="Рамка 74"/>
          <p:cNvSpPr/>
          <p:nvPr/>
        </p:nvSpPr>
        <p:spPr>
          <a:xfrm>
            <a:off x="2000250" y="5857875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6" name="Рамка 75"/>
          <p:cNvSpPr/>
          <p:nvPr/>
        </p:nvSpPr>
        <p:spPr>
          <a:xfrm>
            <a:off x="1071563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Н</a:t>
            </a:r>
          </a:p>
        </p:txBody>
      </p:sp>
      <p:sp>
        <p:nvSpPr>
          <p:cNvPr id="77" name="Рамка 76"/>
          <p:cNvSpPr/>
          <p:nvPr/>
        </p:nvSpPr>
        <p:spPr>
          <a:xfrm>
            <a:off x="2928938" y="5857875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8" name="Рамка 77"/>
          <p:cNvSpPr/>
          <p:nvPr/>
        </p:nvSpPr>
        <p:spPr>
          <a:xfrm>
            <a:off x="2000250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Р</a:t>
            </a:r>
          </a:p>
        </p:txBody>
      </p:sp>
      <p:sp>
        <p:nvSpPr>
          <p:cNvPr id="80" name="Рамка 79"/>
          <p:cNvSpPr/>
          <p:nvPr/>
        </p:nvSpPr>
        <p:spPr>
          <a:xfrm>
            <a:off x="3857625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Й</a:t>
            </a:r>
          </a:p>
        </p:txBody>
      </p:sp>
      <p:sp>
        <p:nvSpPr>
          <p:cNvPr id="82" name="Рамка 81"/>
          <p:cNvSpPr/>
          <p:nvPr/>
        </p:nvSpPr>
        <p:spPr>
          <a:xfrm>
            <a:off x="2928938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5715008" y="1214422"/>
            <a:ext cx="1000132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7F208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Ы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929454" y="1214422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</a:t>
            </a:r>
          </a:p>
        </p:txBody>
      </p:sp>
      <p:sp>
        <p:nvSpPr>
          <p:cNvPr id="61" name="Рамка 60"/>
          <p:cNvSpPr/>
          <p:nvPr/>
        </p:nvSpPr>
        <p:spPr>
          <a:xfrm>
            <a:off x="3857625" y="5857875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6" name="Рамка 65"/>
          <p:cNvSpPr/>
          <p:nvPr/>
        </p:nvSpPr>
        <p:spPr>
          <a:xfrm>
            <a:off x="1071563" y="5857875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8219" name="Picture 6" descr="1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3857625"/>
            <a:ext cx="180022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741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9220" name="Рисунок 1" descr="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2" descr="Слайд12.JPG"/>
          <p:cNvPicPr>
            <a:picLocks noChangeAspect="1" noChangeArrowheads="1"/>
          </p:cNvPicPr>
          <p:nvPr/>
        </p:nvPicPr>
        <p:blipFill>
          <a:blip r:embed="rId3"/>
          <a:srcRect t="75002"/>
          <a:stretch>
            <a:fillRect/>
          </a:stretch>
        </p:blipFill>
        <p:spPr bwMode="auto">
          <a:xfrm>
            <a:off x="0" y="5143500"/>
            <a:ext cx="91376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0" y="4714875"/>
            <a:ext cx="4786313" cy="214312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Диагональная полоса 7"/>
          <p:cNvSpPr/>
          <p:nvPr/>
        </p:nvSpPr>
        <p:spPr>
          <a:xfrm rot="2617829">
            <a:off x="658813" y="3098800"/>
            <a:ext cx="3468687" cy="3298825"/>
          </a:xfrm>
          <a:prstGeom prst="diagStripe">
            <a:avLst/>
          </a:prstGeom>
          <a:solidFill>
            <a:srgbClr val="0000F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357188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Ж</a:t>
            </a:r>
          </a:p>
        </p:txBody>
      </p:sp>
      <p:sp>
        <p:nvSpPr>
          <p:cNvPr id="10" name="Рамка 9"/>
          <p:cNvSpPr/>
          <p:nvPr/>
        </p:nvSpPr>
        <p:spPr>
          <a:xfrm>
            <a:off x="357188" y="5857875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Ш</a:t>
            </a:r>
          </a:p>
        </p:txBody>
      </p:sp>
      <p:sp>
        <p:nvSpPr>
          <p:cNvPr id="11" name="Рамка 10"/>
          <p:cNvSpPr/>
          <p:nvPr/>
        </p:nvSpPr>
        <p:spPr>
          <a:xfrm>
            <a:off x="1500188" y="5857875"/>
            <a:ext cx="714375" cy="785813"/>
          </a:xfrm>
          <a:prstGeom prst="frame">
            <a:avLst/>
          </a:prstGeom>
          <a:solidFill>
            <a:srgbClr val="77F208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8000"/>
                </a:solidFill>
                <a:latin typeface="Arial Black" pitchFamily="34" charset="0"/>
              </a:rPr>
              <a:t>Щ</a:t>
            </a:r>
          </a:p>
        </p:txBody>
      </p:sp>
      <p:sp>
        <p:nvSpPr>
          <p:cNvPr id="12" name="Рамка 11"/>
          <p:cNvSpPr/>
          <p:nvPr/>
        </p:nvSpPr>
        <p:spPr>
          <a:xfrm>
            <a:off x="1500188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571750" y="5857875"/>
            <a:ext cx="714375" cy="785813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00FF"/>
                </a:solidFill>
                <a:latin typeface="Arial Black" pitchFamily="34" charset="0"/>
              </a:rPr>
              <a:t>Ц</a:t>
            </a:r>
          </a:p>
        </p:txBody>
      </p:sp>
      <p:sp>
        <p:nvSpPr>
          <p:cNvPr id="14" name="Рамка 13"/>
          <p:cNvSpPr/>
          <p:nvPr/>
        </p:nvSpPr>
        <p:spPr>
          <a:xfrm>
            <a:off x="2571750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Рамка 14"/>
          <p:cNvSpPr/>
          <p:nvPr/>
        </p:nvSpPr>
        <p:spPr>
          <a:xfrm>
            <a:off x="3643313" y="5857875"/>
            <a:ext cx="714375" cy="785813"/>
          </a:xfrm>
          <a:prstGeom prst="frame">
            <a:avLst/>
          </a:prstGeom>
          <a:solidFill>
            <a:srgbClr val="77F208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rgbClr val="008000"/>
                </a:solidFill>
                <a:latin typeface="Arial Black" pitchFamily="34" charset="0"/>
              </a:rPr>
              <a:t>Ч</a:t>
            </a:r>
          </a:p>
        </p:txBody>
      </p:sp>
      <p:sp>
        <p:nvSpPr>
          <p:cNvPr id="16" name="Рамка 15"/>
          <p:cNvSpPr/>
          <p:nvPr/>
        </p:nvSpPr>
        <p:spPr>
          <a:xfrm>
            <a:off x="3643313" y="4929188"/>
            <a:ext cx="714375" cy="785812"/>
          </a:xfrm>
          <a:prstGeom prst="frame">
            <a:avLst/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85984" y="0"/>
            <a:ext cx="630301" cy="83099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dkEdge"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488" y="0"/>
            <a:ext cx="663964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35768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43504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150017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1428736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Ш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728" y="1500174"/>
            <a:ext cx="649537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357422" y="1500174"/>
            <a:ext cx="69121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150017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429124" y="1571612"/>
            <a:ext cx="1000132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Щ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572132" y="1500174"/>
            <a:ext cx="723275" cy="92333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50082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78644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7215206" y="0"/>
            <a:ext cx="697627" cy="830997"/>
          </a:xfrm>
          <a:prstGeom prst="rect">
            <a:avLst/>
          </a:prstGeom>
          <a:noFill/>
        </p:spPr>
        <p:txBody>
          <a:bodyPr wrap="none">
            <a:prstTxWarp prst="textInflate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</a:t>
            </a:r>
          </a:p>
        </p:txBody>
      </p:sp>
      <p:pic>
        <p:nvPicPr>
          <p:cNvPr id="9247" name="Picture 7" descr="B_Fly0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2000250"/>
            <a:ext cx="166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6" descr="B_Fly0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75" y="4714875"/>
            <a:ext cx="17859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49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BCEA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BCEA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647</Words>
  <Application>Microsoft Office PowerPoint</Application>
  <PresentationFormat>Экран (4:3)</PresentationFormat>
  <Paragraphs>249</Paragraphs>
  <Slides>27</Slides>
  <Notes>5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</vt:lpstr>
      <vt:lpstr>Презентация PowerPoint</vt:lpstr>
      <vt:lpstr>Презентация PowerPoint</vt:lpstr>
      <vt:lpstr>мел              </vt:lpstr>
      <vt:lpstr>пенал </vt:lpstr>
      <vt:lpstr>дневник</vt:lpstr>
      <vt:lpstr>книга</vt:lpstr>
      <vt:lpstr>ручка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cp:lastModifiedBy>Admin</cp:lastModifiedBy>
  <cp:revision>6</cp:revision>
  <dcterms:modified xsi:type="dcterms:W3CDTF">2012-06-02T11:55:01Z</dcterms:modified>
</cp:coreProperties>
</file>