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52C74-2010-474B-9ED4-CB9E3356552F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57231-B8EB-4B26-A2F6-07BF2C91A3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568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7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52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2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28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33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2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95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29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1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60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81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05E7-A4E3-45B9-8BDB-C8FE5B1CD6D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FA92-53DC-49E4-95A2-01DB5F03B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9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786058"/>
            <a:ext cx="8072494" cy="1470025"/>
          </a:xfrm>
        </p:spPr>
        <p:txBody>
          <a:bodyPr/>
          <a:lstStyle/>
          <a:p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«Почему ракеты летают?»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dirty="0" smtClean="0"/>
              <a:t>Научная исследовательская работа ученика 4А класса </a:t>
            </a:r>
          </a:p>
          <a:p>
            <a:r>
              <a:rPr lang="ru-RU" dirty="0" smtClean="0"/>
              <a:t>Переверзева  Артема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285884"/>
          </a:xfrm>
        </p:spPr>
        <p:txBody>
          <a:bodyPr/>
          <a:lstStyle/>
          <a:p>
            <a:r>
              <a:rPr lang="ru-RU" dirty="0" smtClean="0"/>
              <a:t>Цель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«Изучить принципы работы ракетного реактивного двигателя»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Узнать, что такое ракета</a:t>
            </a:r>
          </a:p>
          <a:p>
            <a:r>
              <a:rPr lang="ru-RU" dirty="0" smtClean="0"/>
              <a:t>В каких целях используются ракеты</a:t>
            </a:r>
          </a:p>
          <a:p>
            <a:r>
              <a:rPr lang="ru-RU" dirty="0" smtClean="0"/>
              <a:t>Какие бывают реактивные двигатели</a:t>
            </a:r>
          </a:p>
          <a:p>
            <a:r>
              <a:rPr lang="ru-RU" dirty="0" smtClean="0"/>
              <a:t>Провести  практический	 опыт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ракета.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Слово </a:t>
            </a:r>
            <a:r>
              <a:rPr lang="ru-RU" b="1" dirty="0" smtClean="0"/>
              <a:t>Ракета</a:t>
            </a:r>
            <a:r>
              <a:rPr lang="ru-RU" dirty="0" smtClean="0"/>
              <a:t> в настоящее </a:t>
            </a:r>
            <a:r>
              <a:rPr lang="ru-RU" dirty="0"/>
              <a:t>время имеет множество значений. Это и вид оружия, и летательный аппарат, и даже детская игрушка. Но по своему определению ракета – это летательный аппарат, приводимый в движение реактивной тягой, создаваемой при отбросе определённой части самого корпуса или вещества, образующегося при химической реакции.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каких целях используются ракеты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В военных целях: </a:t>
            </a:r>
            <a:r>
              <a:rPr lang="ru-RU" dirty="0"/>
              <a:t>Ракеты используются как способ доставки </a:t>
            </a:r>
            <a:r>
              <a:rPr lang="ru-RU" dirty="0" smtClean="0"/>
              <a:t>средств поражения</a:t>
            </a:r>
            <a:r>
              <a:rPr lang="ru-RU" dirty="0"/>
              <a:t> к </a:t>
            </a:r>
            <a:r>
              <a:rPr lang="ru-RU" dirty="0" smtClean="0"/>
              <a:t>цели. </a:t>
            </a:r>
            <a:r>
              <a:rPr lang="ru-RU" dirty="0"/>
              <a:t>Небольшие размеры и высокая скорость перемещения ракет обеспечивает им малую </a:t>
            </a:r>
            <a:r>
              <a:rPr lang="ru-RU" dirty="0" smtClean="0"/>
              <a:t>уязвимость. </a:t>
            </a:r>
            <a:r>
              <a:rPr lang="ru-RU" dirty="0"/>
              <a:t>Так как для управления боевой ракетой не нужен </a:t>
            </a:r>
            <a:r>
              <a:rPr lang="ru-RU" dirty="0" smtClean="0"/>
              <a:t>пилот, </a:t>
            </a:r>
            <a:r>
              <a:rPr lang="ru-RU" dirty="0"/>
              <a:t>она может нести заряды большой разрушительной силы, в том числе ядерные. </a:t>
            </a:r>
            <a:r>
              <a:rPr lang="ru-RU" dirty="0" smtClean="0"/>
              <a:t>Современные системы самонаведения</a:t>
            </a:r>
            <a:r>
              <a:rPr lang="ru-RU" dirty="0"/>
              <a:t> и навигации дают ракетам большую точность и манёвренность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В научных целях: </a:t>
            </a:r>
            <a:r>
              <a:rPr lang="ru-RU" dirty="0"/>
              <a:t>Обычно научные ракеты оснащают приборами для измерения атмосферного </a:t>
            </a:r>
            <a:r>
              <a:rPr lang="ru-RU" dirty="0" smtClean="0"/>
              <a:t>давления, магнитного поля, </a:t>
            </a:r>
            <a:r>
              <a:rPr lang="ru-RU" dirty="0"/>
              <a:t>космического излучения и состава воздуха, а также оборудованием для передачи результатов измерения по радио на землю. Существуют модели ракет, где приборы с полученными в ходе подъёма данными опускаются на землю с помощью </a:t>
            </a:r>
            <a:r>
              <a:rPr lang="ru-RU" dirty="0" smtClean="0"/>
              <a:t>парашютов.</a:t>
            </a:r>
          </a:p>
          <a:p>
            <a:pPr algn="just"/>
            <a:r>
              <a:rPr lang="ru-RU" b="1" dirty="0" smtClean="0"/>
              <a:t>в целях изучения космоса и вывода спутников на орбиту.</a:t>
            </a:r>
            <a:r>
              <a:rPr lang="ru-RU" dirty="0" smtClean="0"/>
              <a:t> </a:t>
            </a:r>
            <a:r>
              <a:rPr lang="ru-RU" dirty="0"/>
              <a:t>Сегодня российские ракеты-носители используются </a:t>
            </a:r>
            <a:r>
              <a:rPr lang="ru-RU" dirty="0" smtClean="0"/>
              <a:t> для </a:t>
            </a:r>
            <a:r>
              <a:rPr lang="ru-RU" dirty="0"/>
              <a:t>запуска космических зондов к Луне и планетам, а так же размещают искусственные спутники на орбите </a:t>
            </a:r>
            <a:r>
              <a:rPr lang="ru-RU" dirty="0" smtClean="0"/>
              <a:t>Земли.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бывают ракетные двигатели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1 . ПОРОХОВОЙ РЕАКТИВНЫЙ ДВИГАТЕЛЬ. </a:t>
            </a:r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2. ВОЗДУШНО РЕАКТИВНЫЙ ДВИГАТЕЛЬ.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3. ЖИДКОСТНЫЙ </a:t>
            </a:r>
          </a:p>
          <a:p>
            <a:pPr algn="just">
              <a:buNone/>
            </a:pPr>
            <a:r>
              <a:rPr lang="ru-RU" b="1" dirty="0" smtClean="0"/>
              <a:t>РЕАКТИВНЫЙ </a:t>
            </a:r>
          </a:p>
          <a:p>
            <a:pPr algn="just">
              <a:buNone/>
            </a:pPr>
            <a:r>
              <a:rPr lang="ru-RU" b="1" dirty="0" smtClean="0"/>
              <a:t>ДВИГАТЕЛЬ.  </a:t>
            </a:r>
            <a:endParaRPr lang="ru-RU" dirty="0"/>
          </a:p>
        </p:txBody>
      </p:sp>
      <p:pic>
        <p:nvPicPr>
          <p:cNvPr id="2050" name="Picture 2" descr="C:\Users\User\Desktop\картинки для слайдов\воздушно-реактивный двигате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3456384" cy="137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артинки для слайдов\пороховой двигате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31337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картинки для слайдов\жидкостный двигател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81128"/>
            <a:ext cx="3655864" cy="202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Практический опыт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Изучив литературу, статьи в интернете и  проделав практический опыт, я пришел к выводу, что движение ракеты происходит за счет реактивной тяги, которая возникает при отбросе ракетной части собственной массы. Реактивное движение основано на принципе действия и противодействия: если одно тело воздействует на другое, то при этом на него самого будет действовать точно такая же сила, но направленная в противоположную сторону.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171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 «Почему ракеты летают?»</vt:lpstr>
      <vt:lpstr>Цель исследования:</vt:lpstr>
      <vt:lpstr>Задачи исследования:</vt:lpstr>
      <vt:lpstr>Что такое ракета.</vt:lpstr>
      <vt:lpstr>В каких целях используются ракеты</vt:lpstr>
      <vt:lpstr>Какие бывают ракетные двигатели</vt:lpstr>
      <vt:lpstr>Практический опыт</vt:lpstr>
      <vt:lpstr>Вывод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22</cp:revision>
  <dcterms:created xsi:type="dcterms:W3CDTF">2014-12-07T15:23:39Z</dcterms:created>
  <dcterms:modified xsi:type="dcterms:W3CDTF">2015-01-11T12:04:44Z</dcterms:modified>
</cp:coreProperties>
</file>