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387424"/>
            <a:ext cx="43227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2737"/>
            <a:ext cx="4608512" cy="3600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Какие бывают слова?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4941168"/>
            <a:ext cx="3851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Учитель начальных классов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МБОУ СОШ №14 г. Балей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Забайкальский край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Чередниченко Валентина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17807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06353" y="1413004"/>
            <a:ext cx="3548316" cy="576064"/>
            <a:chOff x="1547664" y="1413004"/>
            <a:chExt cx="3548316" cy="57606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547664" y="1916832"/>
              <a:ext cx="288032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Прямоугольник 3"/>
            <p:cNvSpPr/>
            <p:nvPr/>
          </p:nvSpPr>
          <p:spPr>
            <a:xfrm>
              <a:off x="4447908" y="1413004"/>
              <a:ext cx="648072" cy="576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а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1" y="4149080"/>
            <a:ext cx="36274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2" y="3279775"/>
            <a:ext cx="36274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3" y="2348880"/>
            <a:ext cx="36274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5993" y="2261344"/>
            <a:ext cx="4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5993" y="4112349"/>
            <a:ext cx="55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6353" y="1484784"/>
            <a:ext cx="272954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березк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420888"/>
            <a:ext cx="2304256" cy="486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сел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279775"/>
            <a:ext cx="2334093" cy="49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город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221088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кубик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6353" y="1484784"/>
            <a:ext cx="2687372" cy="504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пришл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2420888"/>
            <a:ext cx="2160240" cy="486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пришл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3279775"/>
            <a:ext cx="2088232" cy="49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пришел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4221088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пришл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1628800"/>
            <a:ext cx="403244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Имя существительное</a:t>
            </a:r>
            <a:endParaRPr lang="ru-RU" sz="3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279775"/>
            <a:ext cx="3312368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Глагол</a:t>
            </a:r>
            <a:endParaRPr lang="ru-RU" sz="3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46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50270" y="1504410"/>
            <a:ext cx="3749674" cy="625930"/>
            <a:chOff x="1331640" y="1432798"/>
            <a:chExt cx="3749674" cy="6259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331640" y="1988840"/>
              <a:ext cx="302433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4347793" y="1432798"/>
              <a:ext cx="733521" cy="6259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/>
                <a:t>ый</a:t>
              </a:r>
              <a:endParaRPr lang="ru-RU" sz="28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4575"/>
            <a:ext cx="37496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6" y="3613754"/>
            <a:ext cx="3921731" cy="72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4410"/>
            <a:ext cx="37496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88979" y="1579638"/>
            <a:ext cx="72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ое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67033" y="3667452"/>
            <a:ext cx="70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ая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1962" y="3678928"/>
            <a:ext cx="79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ые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579638"/>
            <a:ext cx="2448272" cy="453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красн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579638"/>
            <a:ext cx="266429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красн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789040"/>
            <a:ext cx="2448272" cy="40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красн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789040"/>
            <a:ext cx="2592288" cy="40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красн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509120"/>
            <a:ext cx="5040560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Имя прилагательное</a:t>
            </a:r>
            <a:endParaRPr lang="ru-RU" sz="3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8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612067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Calibri"/>
                <a:cs typeface="Times New Roman"/>
              </a:rPr>
              <a:t>Аппарат для сбора пыли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2212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</a:rPr>
              <a:t>Пылесос</a:t>
            </a: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151933" y="1340768"/>
            <a:ext cx="1080120" cy="2973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4453386" y="1340768"/>
            <a:ext cx="966350" cy="2973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76872"/>
            <a:ext cx="74168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Calibri"/>
                <a:cs typeface="Times New Roman"/>
              </a:rPr>
              <a:t>Машина для натирки полов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1933" y="3006303"/>
            <a:ext cx="235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</a:rPr>
              <a:t>Полотёр</a:t>
            </a: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3295949" y="2852937"/>
            <a:ext cx="936104" cy="3098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4453386" y="2852937"/>
            <a:ext cx="792088" cy="3098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861048"/>
            <a:ext cx="748883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Calibri"/>
                <a:cs typeface="Times New Roman"/>
              </a:rPr>
              <a:t>Приспособление для приготовления фарша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4813994"/>
            <a:ext cx="4176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</a:rPr>
              <a:t>Мясорубка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3491880" y="4752067"/>
            <a:ext cx="96150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4716016" y="4653136"/>
            <a:ext cx="936104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259632" y="2132856"/>
            <a:ext cx="46085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63" y="3432175"/>
            <a:ext cx="4743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569" y="141277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-</a:t>
            </a:r>
            <a:r>
              <a:rPr lang="ru-RU" sz="5400" dirty="0" err="1" smtClean="0"/>
              <a:t>чь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85226" y="2661245"/>
            <a:ext cx="1058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dirty="0" smtClean="0">
                <a:solidFill>
                  <a:prstClr val="black"/>
                </a:solidFill>
              </a:rPr>
              <a:t>-</a:t>
            </a:r>
            <a:r>
              <a:rPr lang="ru-RU" sz="5400" dirty="0" err="1" smtClean="0">
                <a:solidFill>
                  <a:prstClr val="black"/>
                </a:solidFill>
              </a:rPr>
              <a:t>чь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628800"/>
            <a:ext cx="32403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бере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365104"/>
            <a:ext cx="712879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Глагол в начальной форме</a:t>
            </a:r>
            <a:endParaRPr lang="ru-RU" sz="3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996952"/>
            <a:ext cx="3240360" cy="51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стере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920996"/>
              </p:ext>
            </p:extLst>
          </p:nvPr>
        </p:nvGraphicFramePr>
        <p:xfrm>
          <a:off x="611559" y="2252156"/>
          <a:ext cx="7488834" cy="4220322"/>
        </p:xfrm>
        <a:graphic>
          <a:graphicData uri="http://schemas.openxmlformats.org/drawingml/2006/table">
            <a:tbl>
              <a:tblPr firstRow="1" bandRow="1"/>
              <a:tblGrid>
                <a:gridCol w="2496278"/>
                <a:gridCol w="2496278"/>
                <a:gridCol w="2496278"/>
              </a:tblGrid>
              <a:tr h="6667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Существительные  -</a:t>
                      </a:r>
                      <a:r>
                        <a:rPr lang="ru-RU" b="1" dirty="0" err="1" smtClean="0"/>
                        <a:t>чь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Глаголы -</a:t>
                      </a:r>
                      <a:r>
                        <a:rPr lang="ru-RU" b="1" dirty="0" err="1" smtClean="0"/>
                        <a:t>чь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Существительные -ч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076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6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332656"/>
            <a:ext cx="8136904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Работа с учебником С.94, упр. 553 Запиши слова в столбики.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Не попадись в ловушку!</a:t>
            </a:r>
            <a:endParaRPr lang="ru-RU" sz="32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76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2338884" cy="22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268760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/>
              <a:t>Кто может сказать, что мне все понятно?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Кто может сказать, что у меня есть затруднения?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Кто может сказать, что мне ничего не понятно?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2154244" cy="22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52" y="2348880"/>
            <a:ext cx="1800200" cy="220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348880"/>
            <a:ext cx="6912768" cy="187220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5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163</TotalTime>
  <Words>126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Какие бывают слова?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слова.</dc:title>
  <dc:creator>ЯНОЧКА</dc:creator>
  <cp:lastModifiedBy>qew1</cp:lastModifiedBy>
  <cp:revision>16</cp:revision>
  <dcterms:created xsi:type="dcterms:W3CDTF">2014-03-14T11:57:00Z</dcterms:created>
  <dcterms:modified xsi:type="dcterms:W3CDTF">2014-05-25T11:56:54Z</dcterms:modified>
</cp:coreProperties>
</file>