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0" y="1484783"/>
            <a:ext cx="9144000" cy="53192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79512" y="188640"/>
            <a:ext cx="87129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1</a:t>
            </a:r>
            <a:r>
              <a:rPr lang="ru-RU" sz="2400" b="1" dirty="0">
                <a:solidFill>
                  <a:srgbClr val="002060"/>
                </a:solidFill>
              </a:rPr>
              <a:t>) Назвать признаки однородных членов предложения.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043608" y="3024188"/>
            <a:ext cx="624936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400" b="1" i="1" dirty="0"/>
              <a:t>Отвечают  на один и тот же вопрос</a:t>
            </a:r>
            <a:r>
              <a:rPr lang="ru-RU" sz="2400" dirty="0"/>
              <a:t> 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971550" y="4537075"/>
            <a:ext cx="630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 i="1"/>
              <a:t>Являются одним членом предложения</a:t>
            </a:r>
            <a:r>
              <a:rPr lang="ru-RU"/>
              <a:t> 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11188" y="3571231"/>
            <a:ext cx="79218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 i="1" dirty="0" smtClean="0"/>
              <a:t>      Относятся </a:t>
            </a:r>
            <a:r>
              <a:rPr lang="ru-RU" sz="2400" b="1" i="1" dirty="0"/>
              <a:t>к одному и тому же члену предложения</a:t>
            </a:r>
            <a:r>
              <a:rPr lang="ru-RU" sz="2400" dirty="0"/>
              <a:t> 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1042988" y="4032250"/>
            <a:ext cx="703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 i="1"/>
              <a:t>Произносятся с  интонацией перечисления</a:t>
            </a:r>
            <a:endParaRPr lang="ru-RU" sz="2400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971550" y="5113338"/>
            <a:ext cx="781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 i="1"/>
              <a:t>Обычно выражены одной и той же частью речи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nimBg="1"/>
      <p:bldP spid="26629" grpId="0"/>
      <p:bldP spid="26631" grpId="0"/>
      <p:bldP spid="26632" grpId="0"/>
      <p:bldP spid="26633" grpId="0"/>
      <p:bldP spid="26634" grpId="0"/>
      <p:bldP spid="266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300981"/>
            <a:ext cx="4860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Задание по выбору:</a:t>
            </a:r>
          </a:p>
        </p:txBody>
      </p:sp>
      <p:sp>
        <p:nvSpPr>
          <p:cNvPr id="51272" name="Rectangle 72"/>
          <p:cNvSpPr>
            <a:spLocks noChangeArrowheads="1"/>
          </p:cNvSpPr>
          <p:nvPr/>
        </p:nvSpPr>
        <p:spPr bwMode="auto">
          <a:xfrm>
            <a:off x="611561" y="908720"/>
            <a:ext cx="741682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Придумайте  предложения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b="1" dirty="0">
              <a:latin typeface="Calibri" pitchFamily="34" charset="0"/>
            </a:endParaRPr>
          </a:p>
        </p:txBody>
      </p:sp>
      <p:graphicFrame>
        <p:nvGraphicFramePr>
          <p:cNvPr id="51313" name="Group 113"/>
          <p:cNvGraphicFramePr>
            <a:graphicFrameLocks noGrp="1"/>
          </p:cNvGraphicFramePr>
          <p:nvPr/>
        </p:nvGraphicFramePr>
        <p:xfrm>
          <a:off x="107504" y="1412776"/>
          <a:ext cx="8784976" cy="5008791"/>
        </p:xfrm>
        <a:graphic>
          <a:graphicData uri="http://schemas.openxmlformats.org/drawingml/2006/table">
            <a:tbl>
              <a:tblPr/>
              <a:tblGrid>
                <a:gridCol w="4752528"/>
                <a:gridCol w="4032448"/>
              </a:tblGrid>
              <a:tr h="492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64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К  выделенным  словам  в предложении  добавьте  однородные  члены.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Б</a:t>
                      </a:r>
                      <a:r>
                        <a:rPr lang="ru-RU" sz="2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елый снег  пушистым </a:t>
                      </a:r>
                      <a:r>
                        <a:rPr lang="ru-RU" sz="24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ковром</a:t>
                      </a:r>
                      <a:r>
                        <a:rPr lang="ru-RU" sz="2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устилает</a:t>
                      </a:r>
                      <a:r>
                        <a:rPr lang="ru-RU" sz="24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землю.</a:t>
                      </a:r>
                      <a:endParaRPr kumimoji="0" lang="ru-RU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2. </a:t>
                      </a:r>
                      <a:r>
                        <a:rPr lang="ru-RU" sz="2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В воздухе </a:t>
                      </a:r>
                      <a:r>
                        <a:rPr lang="ru-RU" sz="2400" b="0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кружатся</a:t>
                      </a:r>
                      <a:r>
                        <a:rPr lang="ru-RU" sz="2400" b="0" u="sng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снежинки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3. Белка на зиму запасла </a:t>
                      </a:r>
                      <a:r>
                        <a:rPr kumimoji="0" lang="ru-RU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орехи.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16363" algn="r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     Придумайте  предложения  по схемам на  одну  определённую  тему.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16363" algn="r"/>
                        </a:tabLst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916363" algn="r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          ,   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916363" algn="r"/>
                        </a:tabLst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916363" algn="r"/>
                        </a:tabLst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916363" algn="r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          ,            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и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916363" algn="r"/>
                        </a:tabLst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916363" algn="r"/>
                        </a:tabLst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916363" algn="r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          ,             ,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а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16363" algn="r"/>
                        </a:tabLst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916363" algn="r"/>
                        </a:tabLst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916363" algn="r"/>
                        </a:tabLst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10" name="Oval 110"/>
          <p:cNvSpPr>
            <a:spLocks noChangeArrowheads="1"/>
          </p:cNvSpPr>
          <p:nvPr/>
        </p:nvSpPr>
        <p:spPr bwMode="auto">
          <a:xfrm>
            <a:off x="6156176" y="3068960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11" name="Oval 111"/>
          <p:cNvSpPr>
            <a:spLocks noChangeArrowheads="1"/>
          </p:cNvSpPr>
          <p:nvPr/>
        </p:nvSpPr>
        <p:spPr bwMode="auto">
          <a:xfrm>
            <a:off x="5436096" y="3933056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14" name="Oval 114"/>
          <p:cNvSpPr>
            <a:spLocks noChangeArrowheads="1"/>
          </p:cNvSpPr>
          <p:nvPr/>
        </p:nvSpPr>
        <p:spPr bwMode="auto">
          <a:xfrm>
            <a:off x="5436096" y="3068960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15" name="Oval 115"/>
          <p:cNvSpPr>
            <a:spLocks noChangeArrowheads="1"/>
          </p:cNvSpPr>
          <p:nvPr/>
        </p:nvSpPr>
        <p:spPr bwMode="auto">
          <a:xfrm>
            <a:off x="6228184" y="3861048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16" name="Oval 116"/>
          <p:cNvSpPr>
            <a:spLocks noChangeArrowheads="1"/>
          </p:cNvSpPr>
          <p:nvPr/>
        </p:nvSpPr>
        <p:spPr bwMode="auto">
          <a:xfrm>
            <a:off x="7308304" y="3861048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17" name="Oval 117"/>
          <p:cNvSpPr>
            <a:spLocks noChangeArrowheads="1"/>
          </p:cNvSpPr>
          <p:nvPr/>
        </p:nvSpPr>
        <p:spPr bwMode="auto">
          <a:xfrm>
            <a:off x="5364088" y="4725144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18" name="Oval 118"/>
          <p:cNvSpPr>
            <a:spLocks noChangeArrowheads="1"/>
          </p:cNvSpPr>
          <p:nvPr/>
        </p:nvSpPr>
        <p:spPr bwMode="auto">
          <a:xfrm>
            <a:off x="6228184" y="4725144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19" name="Oval 119"/>
          <p:cNvSpPr>
            <a:spLocks noChangeArrowheads="1"/>
          </p:cNvSpPr>
          <p:nvPr/>
        </p:nvSpPr>
        <p:spPr bwMode="auto">
          <a:xfrm>
            <a:off x="7308304" y="4725144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72" grpId="0"/>
      <p:bldP spid="51310" grpId="0" animBg="1"/>
      <p:bldP spid="51311" grpId="0" animBg="1"/>
      <p:bldP spid="51314" grpId="0" animBg="1"/>
      <p:bldP spid="51315" grpId="0" animBg="1"/>
      <p:bldP spid="51316" grpId="0" animBg="1"/>
      <p:bldP spid="51317" grpId="0" animBg="1"/>
      <p:bldP spid="51318" grpId="0" animBg="1"/>
      <p:bldP spid="513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99</Words>
  <Application>Microsoft Office PowerPoint</Application>
  <PresentationFormat>Экран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6</cp:revision>
  <dcterms:created xsi:type="dcterms:W3CDTF">2013-12-08T09:57:33Z</dcterms:created>
  <dcterms:modified xsi:type="dcterms:W3CDTF">2013-12-10T17:39:10Z</dcterms:modified>
</cp:coreProperties>
</file>