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72" r:id="rId9"/>
    <p:sldId id="284" r:id="rId10"/>
    <p:sldId id="266" r:id="rId11"/>
    <p:sldId id="267" r:id="rId12"/>
    <p:sldId id="268" r:id="rId13"/>
    <p:sldId id="269" r:id="rId14"/>
    <p:sldId id="281" r:id="rId15"/>
    <p:sldId id="270" r:id="rId16"/>
    <p:sldId id="271" r:id="rId17"/>
    <p:sldId id="273" r:id="rId18"/>
    <p:sldId id="282" r:id="rId19"/>
    <p:sldId id="275" r:id="rId20"/>
    <p:sldId id="279" r:id="rId21"/>
    <p:sldId id="276" r:id="rId22"/>
    <p:sldId id="280" r:id="rId23"/>
    <p:sldId id="283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2115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788BA-B259-49BA-BE06-E12499CBC34E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E5BA4-6946-4888-BF5E-68110F8B4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863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345AE6-C103-455D-836D-9B52AFF8AB7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BB2471-9513-4884-8F66-E287BC0ED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103;%20&#1084;&#1091;&#1079;&#1099;&#1082;&#1072;\&#1073;&#1088;&#1077;&#1084;.&#1084;&#1091;&#1079;..wav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prstTxWarp prst="textPlain">
              <a:avLst/>
            </a:prstTxWarp>
          </a:bodyPr>
          <a:lstStyle/>
          <a:p>
            <a:r>
              <a:rPr lang="ru-RU" dirty="0" smtClean="0"/>
              <a:t>Фоторепортаж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>
            <a:prstTxWarp prst="textPlain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Космические дали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357290" y="64291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714612" y="428604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714744" y="142852"/>
            <a:ext cx="857256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857884" y="571480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572264" y="214290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500034" y="485776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7858148" y="55721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929058" y="55721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есяц 14"/>
          <p:cNvSpPr/>
          <p:nvPr/>
        </p:nvSpPr>
        <p:spPr>
          <a:xfrm>
            <a:off x="214282" y="0"/>
            <a:ext cx="1143008" cy="1200128"/>
          </a:xfrm>
          <a:prstGeom prst="moon">
            <a:avLst>
              <a:gd name="adj" fmla="val 38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7643834" y="142852"/>
            <a:ext cx="1285884" cy="1071570"/>
          </a:xfrm>
          <a:prstGeom prst="sun">
            <a:avLst>
              <a:gd name="adj" fmla="val 21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24-конечная звезда 18"/>
          <p:cNvSpPr/>
          <p:nvPr/>
        </p:nvSpPr>
        <p:spPr>
          <a:xfrm>
            <a:off x="2285984" y="5500702"/>
            <a:ext cx="914400" cy="914400"/>
          </a:xfrm>
          <a:prstGeom prst="star2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24-конечная звезда 20"/>
          <p:cNvSpPr/>
          <p:nvPr/>
        </p:nvSpPr>
        <p:spPr>
          <a:xfrm>
            <a:off x="5857884" y="5572140"/>
            <a:ext cx="914400" cy="914400"/>
          </a:xfrm>
          <a:prstGeom prst="star24">
            <a:avLst>
              <a:gd name="adj" fmla="val 13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2066" y="500042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Сергей</a:t>
            </a:r>
          </a:p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Павлович</a:t>
            </a:r>
          </a:p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Королев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F:\рис с диска\космос\Сергей Короле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564048">
            <a:off x="714348" y="428604"/>
            <a:ext cx="4168588" cy="6429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искусственный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спутник </a:t>
            </a:r>
            <a:endParaRPr lang="ru-RU" dirty="0"/>
          </a:p>
        </p:txBody>
      </p:sp>
      <p:pic>
        <p:nvPicPr>
          <p:cNvPr id="4" name="Содержимое 3" descr="первый искусственный спутник земли 19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72443" y="1600200"/>
            <a:ext cx="6599114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4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 А Й К А</a:t>
            </a:r>
            <a:endParaRPr lang="ru-RU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Содержимое 4" descr="собака Лайка в спутнике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172"/>
            <a:ext cx="4038600" cy="3030018"/>
          </a:xfrm>
        </p:spPr>
      </p:pic>
      <p:pic>
        <p:nvPicPr>
          <p:cNvPr id="6" name="Содержимое 5" descr="памятник собаке Лайке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107877" y="1600200"/>
            <a:ext cx="3119245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39308">
            <a:off x="642910" y="5000636"/>
            <a:ext cx="8043890" cy="1357322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скафандр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космонавт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3900" y="214290"/>
            <a:ext cx="8171504" cy="66437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ис с диска\космос\подготовка к запус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4000" cy="7835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83"/>
            <a:ext cx="8964488" cy="11430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БАЙКОНУР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4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смический корабль Вост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"/>
            <a:ext cx="8143932" cy="6215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6000768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О С Т О 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857232"/>
            <a:ext cx="4357718" cy="2928934"/>
          </a:xfrm>
        </p:spPr>
        <p:txBody>
          <a:bodyPr>
            <a:normAutofit/>
          </a:bodyPr>
          <a:lstStyle/>
          <a:p>
            <a:r>
              <a:rPr lang="ru-RU" sz="4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ЮРИЙ</a:t>
            </a:r>
            <a:br>
              <a:rPr lang="ru-RU" sz="4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АЛЕКСЕЕВИЧ ГАГАРИН</a:t>
            </a:r>
            <a:endParaRPr lang="ru-RU" sz="4600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" name="Содержимое 3" descr="Юрий Гагар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4929222" cy="6392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А П У С К   Р А К Е Т 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Запуск ракет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00299" y="1357298"/>
            <a:ext cx="4357718" cy="5500702"/>
          </a:xfrm>
        </p:spPr>
      </p:pic>
      <p:pic>
        <p:nvPicPr>
          <p:cNvPr id="5" name="Содержимое 3" descr="Запуск ракет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1357298"/>
            <a:ext cx="4357718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Герман Степанович Титов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684875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3354824" cy="4708525"/>
          </a:xfrm>
        </p:spPr>
      </p:pic>
      <p:pic>
        <p:nvPicPr>
          <p:cNvPr id="1030" name="Picture 6" descr="G:\titovgerman_1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643338" cy="479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86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Алексей  Леонов</a:t>
            </a:r>
            <a:endParaRPr lang="ru-RU" dirty="0">
              <a:ln w="12700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" name="Содержимое 3" descr="Алексей Леон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600200"/>
            <a:ext cx="4500594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ТЕЛЕСКОП</a:t>
            </a:r>
            <a:endParaRPr lang="ru-RU" dirty="0">
              <a:ln w="1270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Содержимое 3" descr="телескоп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643050"/>
            <a:ext cx="7146673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287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prstTxWarp prst="textInflate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</a:t>
            </a:r>
            <a:b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ru-RU" sz="7800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</a:rPr>
              <a:t>Л у </a:t>
            </a:r>
            <a:r>
              <a:rPr lang="ru-RU" sz="7800" b="1" cap="all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</a:rPr>
              <a:t>н</a:t>
            </a:r>
            <a:r>
              <a:rPr lang="ru-RU" sz="7800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</a:rPr>
              <a:t> а  </a:t>
            </a:r>
            <a:br>
              <a:rPr lang="ru-RU" sz="7800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</a:rPr>
            </a:br>
            <a:endParaRPr lang="ru-RU" sz="7800" b="1" cap="all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4" name="Содержимое 3" descr="лун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39960" y="1600200"/>
            <a:ext cx="4864080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327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НИЛ  </a:t>
            </a:r>
            <a:r>
              <a:rPr lang="ru-RU" dirty="0" smtClean="0">
                <a:solidFill>
                  <a:srgbClr val="FF0000"/>
                </a:solidFill>
              </a:rPr>
              <a:t>АРМСТРОНГ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луноход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85903"/>
            <a:ext cx="4929190" cy="5072097"/>
          </a:xfrm>
        </p:spPr>
      </p:pic>
      <p:pic>
        <p:nvPicPr>
          <p:cNvPr id="8" name="Содержимое 7" descr="Нил Армстронг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72066" y="1785927"/>
            <a:ext cx="4071934" cy="50720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Валентина Терешкова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Валентина терешков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  <p:extLst>
      <p:ext uri="{BB962C8B-B14F-4D97-AF65-F5344CB8AC3E}">
        <p14:creationId xmlns="" xmlns:p14="http://schemas.microsoft.com/office/powerpoint/2010/main" val="28611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76672"/>
            <a:ext cx="4355976" cy="367240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6350"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Светлана Евгеньевна Савицкая</a:t>
            </a:r>
            <a:endParaRPr lang="ru-RU" sz="5400" dirty="0">
              <a:ln w="6350"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Содержимое 3" descr="Savickaya_Svetl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4"/>
            <a:ext cx="4608512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брем.муз.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3933825"/>
            <a:ext cx="304800" cy="304800"/>
          </a:xfrm>
          <a:prstGeom prst="rect">
            <a:avLst/>
          </a:prstGeom>
          <a:noFill/>
        </p:spPr>
      </p:pic>
      <p:pic>
        <p:nvPicPr>
          <p:cNvPr id="12294" name="Picture 6" descr="backd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3850" y="1052513"/>
            <a:ext cx="9498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48" fill="hold"/>
                                        <p:tgtEl>
                                          <p:spTgt spid="12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ун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12" y="0"/>
            <a:ext cx="8985188" cy="7410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ЛУНА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МАРС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Содержимое 3" descr="мар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500174"/>
            <a:ext cx="4525963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F:\рис с диска\космос\марс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571612"/>
            <a:ext cx="492919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А Т У Р Н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Содержимое 3" descr="сатур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643050"/>
            <a:ext cx="7429552" cy="5127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glow rad="228600">
              <a:srgbClr val="FFC000">
                <a:alpha val="40000"/>
              </a:srgbClr>
            </a:glow>
          </a:effectLst>
        </p:spPr>
        <p:txBody>
          <a:bodyPr>
            <a:prstTxWarp prst="textDoubleWave1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О Л Н Ц 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солнце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928802"/>
            <a:ext cx="4495800" cy="4500594"/>
          </a:xfrm>
        </p:spPr>
      </p:pic>
      <p:pic>
        <p:nvPicPr>
          <p:cNvPr id="6" name="Содержимое 5" descr="солнце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13740"/>
            <a:ext cx="4038600" cy="3098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Ю П И Т Е Р</a:t>
            </a:r>
            <a:endParaRPr lang="ru-RU" dirty="0">
              <a:ln w="127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Содержимое 4" descr="юпитер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500174"/>
            <a:ext cx="40386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Содержимое 5" descr="юпитер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071934" y="2071679"/>
            <a:ext cx="5072066" cy="4429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50795">
            <a:off x="3880772" y="1597221"/>
            <a:ext cx="5841466" cy="240299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К.Э.Циалковский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К.Э.Циолковский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4714908" cy="60658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08504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РАКЕТА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2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680</TotalTime>
  <Words>75</Words>
  <Application>Microsoft Office PowerPoint</Application>
  <PresentationFormat>Экран (4:3)</PresentationFormat>
  <Paragraphs>27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Фоторепортаж</vt:lpstr>
      <vt:lpstr>ТЕЛЕСКОП</vt:lpstr>
      <vt:lpstr>ЛУНА</vt:lpstr>
      <vt:lpstr> МАРС</vt:lpstr>
      <vt:lpstr>С А Т У Р Н</vt:lpstr>
      <vt:lpstr>С О Л Н Ц Е</vt:lpstr>
      <vt:lpstr>Ю П И Т Е Р</vt:lpstr>
      <vt:lpstr>К.Э.Циалковский</vt:lpstr>
      <vt:lpstr>РАКЕТА</vt:lpstr>
      <vt:lpstr>Слайд 10</vt:lpstr>
      <vt:lpstr>Первый искусственный спутник </vt:lpstr>
      <vt:lpstr>Л А Й К А</vt:lpstr>
      <vt:lpstr>скафандр</vt:lpstr>
      <vt:lpstr>БАЙКОНУР</vt:lpstr>
      <vt:lpstr>Слайд 15</vt:lpstr>
      <vt:lpstr>ЮРИЙ АЛЕКСЕЕВИЧ ГАГАРИН</vt:lpstr>
      <vt:lpstr>З А П У С К   Р А К Е Т Ы</vt:lpstr>
      <vt:lpstr>Герман Степанович Титов</vt:lpstr>
      <vt:lpstr>Алексей  Леонов</vt:lpstr>
      <vt:lpstr>                        Л у н а   </vt:lpstr>
      <vt:lpstr>НИЛ  АРМСТРОНГ</vt:lpstr>
      <vt:lpstr>Валентина Терешкова</vt:lpstr>
      <vt:lpstr>Светлана Евгеньевна Савицкая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56</cp:revision>
  <dcterms:created xsi:type="dcterms:W3CDTF">2012-03-26T17:05:52Z</dcterms:created>
  <dcterms:modified xsi:type="dcterms:W3CDTF">2012-06-23T13:43:15Z</dcterms:modified>
</cp:coreProperties>
</file>