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3" r:id="rId3"/>
    <p:sldId id="267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B7B0-0230-40DD-97DD-B4DA926120FF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B7C5F-8640-4133-983E-F6193FC9F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824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E568-CE1B-4B6D-B23D-B382C483A7A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14D3-6E9C-486A-AE20-0FB25F65E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643050"/>
            <a:ext cx="814393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Чуть дрожит на ветерке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Лента на просторе,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Узкий кончик в роднике,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широкий - в море.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е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река?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642910" y="3796480"/>
            <a:ext cx="2969044" cy="2418602"/>
          </a:xfrm>
          <a:custGeom>
            <a:avLst/>
            <a:gdLst>
              <a:gd name="connsiteX0" fmla="*/ 0 w 2714644"/>
              <a:gd name="connsiteY0" fmla="*/ 0 h 2500330"/>
              <a:gd name="connsiteX1" fmla="*/ 2714644 w 2714644"/>
              <a:gd name="connsiteY1" fmla="*/ 0 h 2500330"/>
              <a:gd name="connsiteX2" fmla="*/ 2714644 w 2714644"/>
              <a:gd name="connsiteY2" fmla="*/ 2500330 h 2500330"/>
              <a:gd name="connsiteX3" fmla="*/ 0 w 2714644"/>
              <a:gd name="connsiteY3" fmla="*/ 2500330 h 2500330"/>
              <a:gd name="connsiteX4" fmla="*/ 0 w 2714644"/>
              <a:gd name="connsiteY4" fmla="*/ 0 h 2500330"/>
              <a:gd name="connsiteX0" fmla="*/ 0 w 2714644"/>
              <a:gd name="connsiteY0" fmla="*/ 0 h 2500330"/>
              <a:gd name="connsiteX1" fmla="*/ 1928794 w 2714644"/>
              <a:gd name="connsiteY1" fmla="*/ 857232 h 2500330"/>
              <a:gd name="connsiteX2" fmla="*/ 2714644 w 2714644"/>
              <a:gd name="connsiteY2" fmla="*/ 2500330 h 2500330"/>
              <a:gd name="connsiteX3" fmla="*/ 0 w 2714644"/>
              <a:gd name="connsiteY3" fmla="*/ 2500330 h 2500330"/>
              <a:gd name="connsiteX4" fmla="*/ 0 w 2714644"/>
              <a:gd name="connsiteY4" fmla="*/ 0 h 2500330"/>
              <a:gd name="connsiteX0" fmla="*/ 0 w 2714644"/>
              <a:gd name="connsiteY0" fmla="*/ 0 h 2500330"/>
              <a:gd name="connsiteX1" fmla="*/ 1928794 w 2714644"/>
              <a:gd name="connsiteY1" fmla="*/ 857232 h 2500330"/>
              <a:gd name="connsiteX2" fmla="*/ 2714644 w 2714644"/>
              <a:gd name="connsiteY2" fmla="*/ 2500330 h 2500330"/>
              <a:gd name="connsiteX3" fmla="*/ 0 w 2714644"/>
              <a:gd name="connsiteY3" fmla="*/ 2500330 h 2500330"/>
              <a:gd name="connsiteX4" fmla="*/ 0 w 2714644"/>
              <a:gd name="connsiteY4" fmla="*/ 0 h 2500330"/>
              <a:gd name="connsiteX0" fmla="*/ 0 w 2714644"/>
              <a:gd name="connsiteY0" fmla="*/ 275438 h 2418602"/>
              <a:gd name="connsiteX1" fmla="*/ 1928794 w 2714644"/>
              <a:gd name="connsiteY1" fmla="*/ 775504 h 2418602"/>
              <a:gd name="connsiteX2" fmla="*/ 2714644 w 2714644"/>
              <a:gd name="connsiteY2" fmla="*/ 2418602 h 2418602"/>
              <a:gd name="connsiteX3" fmla="*/ 0 w 2714644"/>
              <a:gd name="connsiteY3" fmla="*/ 2418602 h 2418602"/>
              <a:gd name="connsiteX4" fmla="*/ 0 w 2714644"/>
              <a:gd name="connsiteY4" fmla="*/ 275438 h 2418602"/>
              <a:gd name="connsiteX0" fmla="*/ 0 w 2714644"/>
              <a:gd name="connsiteY0" fmla="*/ 275438 h 2418602"/>
              <a:gd name="connsiteX1" fmla="*/ 1928794 w 2714644"/>
              <a:gd name="connsiteY1" fmla="*/ 775504 h 2418602"/>
              <a:gd name="connsiteX2" fmla="*/ 2714644 w 2714644"/>
              <a:gd name="connsiteY2" fmla="*/ 2418602 h 2418602"/>
              <a:gd name="connsiteX3" fmla="*/ 0 w 2714644"/>
              <a:gd name="connsiteY3" fmla="*/ 2418602 h 2418602"/>
              <a:gd name="connsiteX4" fmla="*/ 0 w 2714644"/>
              <a:gd name="connsiteY4" fmla="*/ 275438 h 2418602"/>
              <a:gd name="connsiteX0" fmla="*/ 0 w 2969044"/>
              <a:gd name="connsiteY0" fmla="*/ 275438 h 2418602"/>
              <a:gd name="connsiteX1" fmla="*/ 1928794 w 2969044"/>
              <a:gd name="connsiteY1" fmla="*/ 775504 h 2418602"/>
              <a:gd name="connsiteX2" fmla="*/ 2714644 w 2969044"/>
              <a:gd name="connsiteY2" fmla="*/ 2418602 h 2418602"/>
              <a:gd name="connsiteX3" fmla="*/ 0 w 2969044"/>
              <a:gd name="connsiteY3" fmla="*/ 2418602 h 2418602"/>
              <a:gd name="connsiteX4" fmla="*/ 0 w 2969044"/>
              <a:gd name="connsiteY4" fmla="*/ 275438 h 2418602"/>
              <a:gd name="connsiteX0" fmla="*/ 0 w 2969044"/>
              <a:gd name="connsiteY0" fmla="*/ 275438 h 2418602"/>
              <a:gd name="connsiteX1" fmla="*/ 1928794 w 2969044"/>
              <a:gd name="connsiteY1" fmla="*/ 775504 h 2418602"/>
              <a:gd name="connsiteX2" fmla="*/ 2714644 w 2969044"/>
              <a:gd name="connsiteY2" fmla="*/ 2418602 h 2418602"/>
              <a:gd name="connsiteX3" fmla="*/ 0 w 2969044"/>
              <a:gd name="connsiteY3" fmla="*/ 2418602 h 2418602"/>
              <a:gd name="connsiteX4" fmla="*/ 0 w 2969044"/>
              <a:gd name="connsiteY4" fmla="*/ 275438 h 2418602"/>
              <a:gd name="connsiteX0" fmla="*/ 0 w 2969044"/>
              <a:gd name="connsiteY0" fmla="*/ 275438 h 2418602"/>
              <a:gd name="connsiteX1" fmla="*/ 1928794 w 2969044"/>
              <a:gd name="connsiteY1" fmla="*/ 775504 h 2418602"/>
              <a:gd name="connsiteX2" fmla="*/ 2714644 w 2969044"/>
              <a:gd name="connsiteY2" fmla="*/ 2418602 h 2418602"/>
              <a:gd name="connsiteX3" fmla="*/ 0 w 2969044"/>
              <a:gd name="connsiteY3" fmla="*/ 2418602 h 2418602"/>
              <a:gd name="connsiteX4" fmla="*/ 0 w 2969044"/>
              <a:gd name="connsiteY4" fmla="*/ 275438 h 241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9044" h="2418602">
                <a:moveTo>
                  <a:pt x="0" y="275438"/>
                </a:moveTo>
                <a:cubicBezTo>
                  <a:pt x="456674" y="208329"/>
                  <a:pt x="792330" y="0"/>
                  <a:pt x="1928794" y="775504"/>
                </a:cubicBezTo>
                <a:cubicBezTo>
                  <a:pt x="2190744" y="1323203"/>
                  <a:pt x="2969044" y="1412783"/>
                  <a:pt x="2714644" y="2418602"/>
                </a:cubicBezTo>
                <a:lnTo>
                  <a:pt x="0" y="2418602"/>
                </a:lnTo>
                <a:lnTo>
                  <a:pt x="0" y="2754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546430" y="2164466"/>
            <a:ext cx="3136740" cy="2407534"/>
          </a:xfrm>
          <a:custGeom>
            <a:avLst/>
            <a:gdLst>
              <a:gd name="connsiteX0" fmla="*/ 3136740 w 3136740"/>
              <a:gd name="connsiteY0" fmla="*/ 0 h 2407534"/>
              <a:gd name="connsiteX1" fmla="*/ 2314937 w 3136740"/>
              <a:gd name="connsiteY1" fmla="*/ 706056 h 2407534"/>
              <a:gd name="connsiteX2" fmla="*/ 1898248 w 3136740"/>
              <a:gd name="connsiteY2" fmla="*/ 1794076 h 2407534"/>
              <a:gd name="connsiteX3" fmla="*/ 694481 w 3136740"/>
              <a:gd name="connsiteY3" fmla="*/ 1886673 h 2407534"/>
              <a:gd name="connsiteX4" fmla="*/ 0 w 3136740"/>
              <a:gd name="connsiteY4" fmla="*/ 2407534 h 2407534"/>
              <a:gd name="connsiteX5" fmla="*/ 0 w 3136740"/>
              <a:gd name="connsiteY5" fmla="*/ 2407534 h 240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6740" h="2407534">
                <a:moveTo>
                  <a:pt x="3136740" y="0"/>
                </a:moveTo>
                <a:cubicBezTo>
                  <a:pt x="2829046" y="203521"/>
                  <a:pt x="2521352" y="407043"/>
                  <a:pt x="2314937" y="706056"/>
                </a:cubicBezTo>
                <a:cubicBezTo>
                  <a:pt x="2108522" y="1005069"/>
                  <a:pt x="2168324" y="1597307"/>
                  <a:pt x="1898248" y="1794076"/>
                </a:cubicBezTo>
                <a:cubicBezTo>
                  <a:pt x="1628172" y="1990845"/>
                  <a:pt x="1010856" y="1784430"/>
                  <a:pt x="694481" y="1886673"/>
                </a:cubicBezTo>
                <a:cubicBezTo>
                  <a:pt x="378106" y="1988916"/>
                  <a:pt x="0" y="2407534"/>
                  <a:pt x="0" y="2407534"/>
                </a:cubicBezTo>
                <a:lnTo>
                  <a:pt x="0" y="2407534"/>
                </a:ln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572132" y="2000240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57422" y="4429132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929322" y="1643050"/>
            <a:ext cx="126791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Исток</a:t>
            </a:r>
            <a:endParaRPr lang="ru-RU" sz="3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785794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/>
              <a:t>– водный поток, текущий в выработанном им углублении – русле реки.</a:t>
            </a:r>
            <a:endParaRPr lang="ru-RU" sz="3200" b="1" dirty="0"/>
          </a:p>
        </p:txBody>
      </p:sp>
      <p:sp>
        <p:nvSpPr>
          <p:cNvPr id="15" name="Полилиния 14"/>
          <p:cNvSpPr/>
          <p:nvPr/>
        </p:nvSpPr>
        <p:spPr>
          <a:xfrm>
            <a:off x="2428860" y="2071678"/>
            <a:ext cx="3136740" cy="2407534"/>
          </a:xfrm>
          <a:custGeom>
            <a:avLst/>
            <a:gdLst>
              <a:gd name="connsiteX0" fmla="*/ 3136740 w 3136740"/>
              <a:gd name="connsiteY0" fmla="*/ 0 h 2407534"/>
              <a:gd name="connsiteX1" fmla="*/ 2314937 w 3136740"/>
              <a:gd name="connsiteY1" fmla="*/ 706056 h 2407534"/>
              <a:gd name="connsiteX2" fmla="*/ 1898248 w 3136740"/>
              <a:gd name="connsiteY2" fmla="*/ 1794076 h 2407534"/>
              <a:gd name="connsiteX3" fmla="*/ 694481 w 3136740"/>
              <a:gd name="connsiteY3" fmla="*/ 1886673 h 2407534"/>
              <a:gd name="connsiteX4" fmla="*/ 0 w 3136740"/>
              <a:gd name="connsiteY4" fmla="*/ 2407534 h 2407534"/>
              <a:gd name="connsiteX5" fmla="*/ 0 w 3136740"/>
              <a:gd name="connsiteY5" fmla="*/ 2407534 h 240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6740" h="2407534">
                <a:moveTo>
                  <a:pt x="3136740" y="0"/>
                </a:moveTo>
                <a:cubicBezTo>
                  <a:pt x="2829046" y="203521"/>
                  <a:pt x="2521352" y="407043"/>
                  <a:pt x="2314937" y="706056"/>
                </a:cubicBezTo>
                <a:cubicBezTo>
                  <a:pt x="2108522" y="1005069"/>
                  <a:pt x="2168324" y="1597307"/>
                  <a:pt x="1898248" y="1794076"/>
                </a:cubicBezTo>
                <a:cubicBezTo>
                  <a:pt x="1628172" y="1990845"/>
                  <a:pt x="1010856" y="1784430"/>
                  <a:pt x="694481" y="1886673"/>
                </a:cubicBezTo>
                <a:cubicBezTo>
                  <a:pt x="378106" y="1988916"/>
                  <a:pt x="0" y="2407534"/>
                  <a:pt x="0" y="2407534"/>
                </a:cubicBezTo>
                <a:lnTo>
                  <a:pt x="0" y="2407534"/>
                </a:lnTo>
              </a:path>
            </a:pathLst>
          </a:cu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643174" y="2285992"/>
            <a:ext cx="3136740" cy="2407534"/>
          </a:xfrm>
          <a:custGeom>
            <a:avLst/>
            <a:gdLst>
              <a:gd name="connsiteX0" fmla="*/ 3136740 w 3136740"/>
              <a:gd name="connsiteY0" fmla="*/ 0 h 2407534"/>
              <a:gd name="connsiteX1" fmla="*/ 2314937 w 3136740"/>
              <a:gd name="connsiteY1" fmla="*/ 706056 h 2407534"/>
              <a:gd name="connsiteX2" fmla="*/ 1898248 w 3136740"/>
              <a:gd name="connsiteY2" fmla="*/ 1794076 h 2407534"/>
              <a:gd name="connsiteX3" fmla="*/ 694481 w 3136740"/>
              <a:gd name="connsiteY3" fmla="*/ 1886673 h 2407534"/>
              <a:gd name="connsiteX4" fmla="*/ 0 w 3136740"/>
              <a:gd name="connsiteY4" fmla="*/ 2407534 h 2407534"/>
              <a:gd name="connsiteX5" fmla="*/ 0 w 3136740"/>
              <a:gd name="connsiteY5" fmla="*/ 2407534 h 240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6740" h="2407534">
                <a:moveTo>
                  <a:pt x="3136740" y="0"/>
                </a:moveTo>
                <a:cubicBezTo>
                  <a:pt x="2829046" y="203521"/>
                  <a:pt x="2521352" y="407043"/>
                  <a:pt x="2314937" y="706056"/>
                </a:cubicBezTo>
                <a:cubicBezTo>
                  <a:pt x="2108522" y="1005069"/>
                  <a:pt x="2168324" y="1597307"/>
                  <a:pt x="1898248" y="1794076"/>
                </a:cubicBezTo>
                <a:cubicBezTo>
                  <a:pt x="1628172" y="1990845"/>
                  <a:pt x="1010856" y="1784430"/>
                  <a:pt x="694481" y="1886673"/>
                </a:cubicBezTo>
                <a:cubicBezTo>
                  <a:pt x="378106" y="1988916"/>
                  <a:pt x="0" y="2407534"/>
                  <a:pt x="0" y="2407534"/>
                </a:cubicBezTo>
                <a:lnTo>
                  <a:pt x="0" y="2407534"/>
                </a:lnTo>
              </a:path>
            </a:pathLst>
          </a:cu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2049424">
            <a:off x="3050582" y="3883203"/>
            <a:ext cx="723275" cy="40109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ru-RU" sz="3500" dirty="0" smtClean="0"/>
              <a:t>Р</a:t>
            </a:r>
            <a:endParaRPr lang="ru-RU" sz="3500" dirty="0"/>
          </a:p>
        </p:txBody>
      </p:sp>
      <p:sp>
        <p:nvSpPr>
          <p:cNvPr id="18" name="TextBox 17"/>
          <p:cNvSpPr txBox="1"/>
          <p:nvPr/>
        </p:nvSpPr>
        <p:spPr>
          <a:xfrm rot="2049424">
            <a:off x="3622087" y="3811766"/>
            <a:ext cx="723275" cy="40109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ru-RU" sz="3500" dirty="0" smtClean="0"/>
              <a:t>у</a:t>
            </a:r>
            <a:endParaRPr lang="ru-RU" sz="3500" dirty="0"/>
          </a:p>
        </p:txBody>
      </p:sp>
      <p:sp>
        <p:nvSpPr>
          <p:cNvPr id="19" name="TextBox 18"/>
          <p:cNvSpPr txBox="1"/>
          <p:nvPr/>
        </p:nvSpPr>
        <p:spPr>
          <a:xfrm rot="2049424">
            <a:off x="4193591" y="3526014"/>
            <a:ext cx="723275" cy="40109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ru-RU" sz="3500" dirty="0" smtClean="0"/>
              <a:t>с</a:t>
            </a:r>
            <a:endParaRPr lang="ru-RU" sz="3500" dirty="0"/>
          </a:p>
        </p:txBody>
      </p:sp>
      <p:sp>
        <p:nvSpPr>
          <p:cNvPr id="20" name="TextBox 19"/>
          <p:cNvSpPr txBox="1"/>
          <p:nvPr/>
        </p:nvSpPr>
        <p:spPr>
          <a:xfrm rot="2049424">
            <a:off x="4336466" y="3025948"/>
            <a:ext cx="723275" cy="40109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ru-RU" sz="3500" dirty="0" smtClean="0"/>
              <a:t>л</a:t>
            </a:r>
            <a:endParaRPr lang="ru-RU" sz="3500" dirty="0"/>
          </a:p>
        </p:txBody>
      </p:sp>
      <p:sp>
        <p:nvSpPr>
          <p:cNvPr id="21" name="TextBox 20"/>
          <p:cNvSpPr txBox="1"/>
          <p:nvPr/>
        </p:nvSpPr>
        <p:spPr>
          <a:xfrm rot="2049424">
            <a:off x="4693656" y="2454444"/>
            <a:ext cx="723275" cy="40109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ru-RU" sz="3500" dirty="0" smtClean="0"/>
              <a:t>о</a:t>
            </a:r>
            <a:endParaRPr lang="ru-RU" sz="3500" dirty="0"/>
          </a:p>
        </p:txBody>
      </p:sp>
      <p:sp>
        <p:nvSpPr>
          <p:cNvPr id="22" name="TextBox 21"/>
          <p:cNvSpPr txBox="1"/>
          <p:nvPr/>
        </p:nvSpPr>
        <p:spPr>
          <a:xfrm>
            <a:off x="2928926" y="4429132"/>
            <a:ext cx="118731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Устье</a:t>
            </a:r>
            <a:endParaRPr lang="ru-RU" sz="3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3143240" y="2714620"/>
            <a:ext cx="690622" cy="1319514"/>
          </a:xfrm>
          <a:custGeom>
            <a:avLst/>
            <a:gdLst>
              <a:gd name="connsiteX0" fmla="*/ 158187 w 690622"/>
              <a:gd name="connsiteY0" fmla="*/ 0 h 1319514"/>
              <a:gd name="connsiteX1" fmla="*/ 88739 w 690622"/>
              <a:gd name="connsiteY1" fmla="*/ 590309 h 1319514"/>
              <a:gd name="connsiteX2" fmla="*/ 690622 w 690622"/>
              <a:gd name="connsiteY2" fmla="*/ 1319514 h 1319514"/>
              <a:gd name="connsiteX3" fmla="*/ 690622 w 690622"/>
              <a:gd name="connsiteY3" fmla="*/ 1319514 h 131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622" h="1319514">
                <a:moveTo>
                  <a:pt x="158187" y="0"/>
                </a:moveTo>
                <a:cubicBezTo>
                  <a:pt x="79093" y="185195"/>
                  <a:pt x="0" y="370390"/>
                  <a:pt x="88739" y="590309"/>
                </a:cubicBezTo>
                <a:cubicBezTo>
                  <a:pt x="177478" y="810228"/>
                  <a:pt x="690622" y="1319514"/>
                  <a:pt x="690622" y="1319514"/>
                </a:cubicBezTo>
                <a:lnTo>
                  <a:pt x="690622" y="1319514"/>
                </a:ln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467828" y="3742482"/>
            <a:ext cx="1481559" cy="326020"/>
          </a:xfrm>
          <a:custGeom>
            <a:avLst/>
            <a:gdLst>
              <a:gd name="connsiteX0" fmla="*/ 1481559 w 1481559"/>
              <a:gd name="connsiteY0" fmla="*/ 42440 h 326020"/>
              <a:gd name="connsiteX1" fmla="*/ 983848 w 1481559"/>
              <a:gd name="connsiteY1" fmla="*/ 42440 h 326020"/>
              <a:gd name="connsiteX2" fmla="*/ 555585 w 1481559"/>
              <a:gd name="connsiteY2" fmla="*/ 297083 h 326020"/>
              <a:gd name="connsiteX3" fmla="*/ 0 w 1481559"/>
              <a:gd name="connsiteY3" fmla="*/ 216060 h 32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1559" h="326020">
                <a:moveTo>
                  <a:pt x="1481559" y="42440"/>
                </a:moveTo>
                <a:cubicBezTo>
                  <a:pt x="1309868" y="21220"/>
                  <a:pt x="1138177" y="0"/>
                  <a:pt x="983848" y="42440"/>
                </a:cubicBezTo>
                <a:cubicBezTo>
                  <a:pt x="829519" y="84880"/>
                  <a:pt x="719560" y="268146"/>
                  <a:pt x="555585" y="297083"/>
                </a:cubicBezTo>
                <a:cubicBezTo>
                  <a:pt x="391610" y="326020"/>
                  <a:pt x="195805" y="271040"/>
                  <a:pt x="0" y="21606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643305" y="4929198"/>
            <a:ext cx="5143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 определить правый и левый приток?</a:t>
            </a:r>
            <a:endParaRPr lang="ru-RU" sz="3200" b="1" dirty="0"/>
          </a:p>
        </p:txBody>
      </p:sp>
      <p:pic>
        <p:nvPicPr>
          <p:cNvPr id="1034" name="Picture 10" descr="D:\Загрузки\0_63c8a_8ddfc8ef_or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1857364"/>
            <a:ext cx="2028405" cy="2071678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1214414" y="3143248"/>
            <a:ext cx="11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Притоки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Прямая со стрелкой 37"/>
          <p:cNvCxnSpPr>
            <a:stCxn id="36" idx="3"/>
          </p:cNvCxnSpPr>
          <p:nvPr/>
        </p:nvCxnSpPr>
        <p:spPr>
          <a:xfrm flipV="1">
            <a:off x="2345942" y="3071810"/>
            <a:ext cx="797298" cy="271493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6" idx="3"/>
          </p:cNvCxnSpPr>
          <p:nvPr/>
        </p:nvCxnSpPr>
        <p:spPr>
          <a:xfrm>
            <a:off x="2345942" y="3343303"/>
            <a:ext cx="2797562" cy="657201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571604" y="2285992"/>
            <a:ext cx="249029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Правые притоки</a:t>
            </a:r>
            <a:endParaRPr lang="ru-RU" sz="25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15008" y="3357562"/>
            <a:ext cx="23219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Левые притоки</a:t>
            </a:r>
            <a:endParaRPr lang="ru-RU" sz="25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28993" y="5000636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Река + притоки = речная система</a:t>
            </a:r>
            <a:endParaRPr lang="ru-RU" sz="2800" b="1" dirty="0"/>
          </a:p>
        </p:txBody>
      </p:sp>
      <p:sp>
        <p:nvSpPr>
          <p:cNvPr id="28" name="Умножение 27">
            <a:hlinkClick r:id="" action="ppaction://hlinkshowjump?jump=endshow"/>
          </p:cNvPr>
          <p:cNvSpPr/>
          <p:nvPr/>
        </p:nvSpPr>
        <p:spPr>
          <a:xfrm>
            <a:off x="0" y="6143644"/>
            <a:ext cx="642942" cy="714380"/>
          </a:xfrm>
          <a:prstGeom prst="mathMultiply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извлечение 28">
            <a:hlinkClick r:id="rId3" action="ppaction://hlinksldjump"/>
          </p:cNvPr>
          <p:cNvSpPr/>
          <p:nvPr/>
        </p:nvSpPr>
        <p:spPr>
          <a:xfrm rot="5400000">
            <a:off x="8572536" y="6286512"/>
            <a:ext cx="428612" cy="428628"/>
          </a:xfrm>
          <a:prstGeom prst="flowChartExtra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1"/>
      <p:bldP spid="22" grpId="2"/>
      <p:bldP spid="23" grpId="0" animBg="1"/>
      <p:bldP spid="24" grpId="0" animBg="1"/>
      <p:bldP spid="25" grpId="0"/>
      <p:bldP spid="25" grpId="1"/>
      <p:bldP spid="36" grpId="0"/>
      <p:bldP spid="36" grpId="1"/>
      <p:bldP spid="41" grpId="0"/>
      <p:bldP spid="41" grpId="1"/>
      <p:bldP spid="42" grpId="0"/>
      <p:bldP spid="42" grpId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Истоки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571472" y="3643314"/>
            <a:ext cx="2143140" cy="2083844"/>
            <a:chOff x="571472" y="3643314"/>
            <a:chExt cx="2143140" cy="2083844"/>
          </a:xfrm>
        </p:grpSpPr>
        <p:sp>
          <p:nvSpPr>
            <p:cNvPr id="15" name="TextBox 14"/>
            <p:cNvSpPr txBox="1"/>
            <p:nvPr/>
          </p:nvSpPr>
          <p:spPr>
            <a:xfrm>
              <a:off x="1285852" y="5357826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озеро</a:t>
              </a:r>
              <a:endPara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571472" y="3643314"/>
              <a:ext cx="2143140" cy="1655216"/>
              <a:chOff x="571472" y="3643314"/>
              <a:chExt cx="2143140" cy="1655216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571472" y="3643314"/>
                <a:ext cx="2143140" cy="1643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1142976" y="4929198"/>
                <a:ext cx="1119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р. Ангара</a:t>
                </a:r>
                <a:endParaRPr lang="ru-RU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4" name="Группа 23"/>
          <p:cNvGrpSpPr/>
          <p:nvPr/>
        </p:nvGrpSpPr>
        <p:grpSpPr>
          <a:xfrm>
            <a:off x="6286512" y="1214422"/>
            <a:ext cx="2218869" cy="2083844"/>
            <a:chOff x="6286512" y="1214422"/>
            <a:chExt cx="2218869" cy="2083844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286512" y="1214422"/>
              <a:ext cx="2218869" cy="1738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TextBox 21"/>
            <p:cNvSpPr txBox="1"/>
            <p:nvPr/>
          </p:nvSpPr>
          <p:spPr>
            <a:xfrm>
              <a:off x="7000892" y="2928934"/>
              <a:ext cx="883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болото</a:t>
              </a:r>
              <a:endPara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58016" y="25717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р. Москва</a:t>
              </a:r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429388" y="3429000"/>
            <a:ext cx="1964785" cy="2441034"/>
            <a:chOff x="6429388" y="3429000"/>
            <a:chExt cx="1964785" cy="2441034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429388" y="3429000"/>
              <a:ext cx="1964785" cy="207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" name="TextBox 25"/>
            <p:cNvSpPr txBox="1"/>
            <p:nvPr/>
          </p:nvSpPr>
          <p:spPr>
            <a:xfrm>
              <a:off x="6929454" y="5500702"/>
              <a:ext cx="9219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ледник</a:t>
              </a:r>
              <a:endPara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29454" y="5143512"/>
              <a:ext cx="985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р. Терек</a:t>
              </a:r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357554" y="3714752"/>
            <a:ext cx="2381247" cy="2155282"/>
            <a:chOff x="3357554" y="3714752"/>
            <a:chExt cx="2381247" cy="2155282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357554" y="3714752"/>
              <a:ext cx="2381247" cy="1785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TextBox 29"/>
            <p:cNvSpPr txBox="1"/>
            <p:nvPr/>
          </p:nvSpPr>
          <p:spPr>
            <a:xfrm>
              <a:off x="3786182" y="5500702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слияние рек</a:t>
              </a:r>
              <a:endPara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8" name="Прямая со стрелкой 37"/>
          <p:cNvCxnSpPr/>
          <p:nvPr/>
        </p:nvCxnSpPr>
        <p:spPr>
          <a:xfrm rot="10800000" flipV="1">
            <a:off x="2643174" y="1142984"/>
            <a:ext cx="1071570" cy="8572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2071670" y="1785926"/>
            <a:ext cx="2428892" cy="128588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H="1">
            <a:off x="5286380" y="1214422"/>
            <a:ext cx="1000132" cy="8572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H="1">
            <a:off x="4500562" y="1714488"/>
            <a:ext cx="2357454" cy="135732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3321041" y="2464587"/>
            <a:ext cx="2358248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Умножение 39">
            <a:hlinkClick r:id="" action="ppaction://hlinkshowjump?jump=endshow"/>
          </p:cNvPr>
          <p:cNvSpPr/>
          <p:nvPr/>
        </p:nvSpPr>
        <p:spPr>
          <a:xfrm>
            <a:off x="0" y="6143620"/>
            <a:ext cx="642942" cy="714380"/>
          </a:xfrm>
          <a:prstGeom prst="mathMultiply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извлечение 42">
            <a:hlinkClick r:id="rId6" action="ppaction://hlinksldjump"/>
          </p:cNvPr>
          <p:cNvSpPr/>
          <p:nvPr/>
        </p:nvSpPr>
        <p:spPr>
          <a:xfrm rot="16200000">
            <a:off x="8501098" y="6286512"/>
            <a:ext cx="428612" cy="428628"/>
          </a:xfrm>
          <a:prstGeom prst="flowChartExtra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714348" y="1142984"/>
            <a:ext cx="1857388" cy="2441034"/>
            <a:chOff x="714348" y="1142984"/>
            <a:chExt cx="1857388" cy="2441034"/>
          </a:xfrm>
        </p:grpSpPr>
        <p:sp>
          <p:nvSpPr>
            <p:cNvPr id="9" name="TextBox 8"/>
            <p:cNvSpPr txBox="1"/>
            <p:nvPr/>
          </p:nvSpPr>
          <p:spPr>
            <a:xfrm>
              <a:off x="1142976" y="3214686"/>
              <a:ext cx="9291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родник</a:t>
              </a:r>
              <a:endPara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714348" y="1142984"/>
              <a:ext cx="1857388" cy="2083844"/>
              <a:chOff x="714348" y="1142984"/>
              <a:chExt cx="1857388" cy="2083844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714348" y="1142984"/>
                <a:ext cx="1857388" cy="2071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071538" y="2857496"/>
                <a:ext cx="987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р. Волга</a:t>
                </a:r>
                <a:endParaRPr lang="ru-RU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14141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14141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81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Что такое река?</vt:lpstr>
      <vt:lpstr>Истоки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Home</cp:lastModifiedBy>
  <cp:revision>85</cp:revision>
  <dcterms:created xsi:type="dcterms:W3CDTF">2012-03-04T08:40:21Z</dcterms:created>
  <dcterms:modified xsi:type="dcterms:W3CDTF">2015-01-12T20:12:20Z</dcterms:modified>
</cp:coreProperties>
</file>