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FE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user/33485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nsportal.ru/user/33485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nsportal.ru/user/33485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sportal.ru/user/33485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img-fotki.yandex.ru/get/5905/natali73123.234/0_4cc9c_12be5005_XL.png"/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5"/>
          <a:stretch/>
        </p:blipFill>
        <p:spPr bwMode="auto">
          <a:xfrm flipH="1">
            <a:off x="251520" y="1700808"/>
            <a:ext cx="6300000" cy="48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Рамка 7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259632" y="662412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9FE6FF"/>
                </a:solidFill>
                <a:latin typeface="Monotype Corsiva" pitchFamily="66" charset="0"/>
                <a:hlinkClick r:id="rId3"/>
              </a:rPr>
              <a:t>http://nsportal.ru/user/33485</a:t>
            </a:r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9FE6FF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99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4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5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мка 8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59632" y="662412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9FE6FF"/>
                </a:solidFill>
                <a:latin typeface="Monotype Corsiva" pitchFamily="66" charset="0"/>
                <a:hlinkClick r:id="rId2"/>
              </a:rPr>
              <a:t>http://nsportal.ru/user/33485</a:t>
            </a:r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9FE6FF"/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img-fotki.yandex.ru/get/5504/natali73123.234/0_4cc9a_e9cae141_X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55" t="-15446"/>
          <a:stretch/>
        </p:blipFill>
        <p:spPr bwMode="auto">
          <a:xfrm rot="5400000">
            <a:off x="251948" y="2872402"/>
            <a:ext cx="3744000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g-fotki.yandex.ru/get/5505/natali73123.234/0_4cc99_62e57125_XL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 flipH="1">
            <a:off x="7081922" y="4500000"/>
            <a:ext cx="2432803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3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2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05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107504" y="87824"/>
            <a:ext cx="8964488" cy="6739363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Рамка 5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59632" y="662412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9FE6FF"/>
                </a:solidFill>
                <a:latin typeface="Monotype Corsiva" pitchFamily="66" charset="0"/>
                <a:hlinkClick r:id="rId2"/>
              </a:rPr>
              <a:t>http://nsportal.ru/user/33485</a:t>
            </a:r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9FE6FF"/>
              </a:solidFill>
              <a:latin typeface="Monotype Corsiva" pitchFamily="66" charset="0"/>
            </a:endParaRPr>
          </a:p>
        </p:txBody>
      </p:sp>
      <p:pic>
        <p:nvPicPr>
          <p:cNvPr id="7" name="Picture 2" descr="http://img-fotki.yandex.ru/get/5504/natali73123.234/0_4cc9a_e9cae141_X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55" t="-15446"/>
          <a:stretch/>
        </p:blipFill>
        <p:spPr bwMode="auto">
          <a:xfrm rot="5400000">
            <a:off x="251948" y="2872402"/>
            <a:ext cx="3744000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img-fotki.yandex.ru/get/5505/natali73123.234/0_4cc99_62e57125_XL.pn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200000" flipH="1">
            <a:off x="7081922" y="4500000"/>
            <a:ext cx="2432803" cy="16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85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07504" y="87824"/>
            <a:ext cx="8964488" cy="6739363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Рамка 6"/>
          <p:cNvSpPr/>
          <p:nvPr userDrawn="1"/>
        </p:nvSpPr>
        <p:spPr>
          <a:xfrm>
            <a:off x="202" y="-1"/>
            <a:ext cx="9143798" cy="6851983"/>
          </a:xfrm>
          <a:prstGeom prst="frame">
            <a:avLst>
              <a:gd name="adj1" fmla="val 439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259632" y="6624127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solidFill>
                  <a:srgbClr val="9FE6FF"/>
                </a:solidFill>
                <a:latin typeface="Monotype Corsiva" pitchFamily="66" charset="0"/>
                <a:hlinkClick r:id="rId2"/>
              </a:rPr>
              <a:t>http://nsportal.ru/user/33485</a:t>
            </a:r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  </a:t>
            </a:r>
            <a:endParaRPr lang="ru-RU" sz="1000" dirty="0">
              <a:solidFill>
                <a:srgbClr val="9FE6FF"/>
              </a:solidFill>
              <a:latin typeface="Monotype Corsiva" pitchFamily="66" charset="0"/>
            </a:endParaRPr>
          </a:p>
        </p:txBody>
      </p:sp>
      <p:pic>
        <p:nvPicPr>
          <p:cNvPr id="5" name="Picture 6" descr="http://img-fotki.yandex.ru/get/5505/natali73123.234/0_4cc99_62e57125_XL.png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057070">
            <a:off x="-223172" y="3487769"/>
            <a:ext cx="3528000" cy="27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20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98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6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nsportal.ru/user/33485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AFBEFA"/>
            </a:gs>
            <a:gs pos="8999">
              <a:srgbClr val="C5B0F5"/>
            </a:gs>
            <a:gs pos="54037">
              <a:srgbClr val="F193EA"/>
            </a:gs>
            <a:gs pos="47075">
              <a:srgbClr val="B07DFF"/>
            </a:gs>
            <a:gs pos="23000">
              <a:srgbClr val="F193EA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97262" y="6617275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9FE6FF"/>
                </a:solidFill>
                <a:latin typeface="Monotype Corsiva" pitchFamily="66" charset="0"/>
              </a:rPr>
              <a:t>Матюшкина А.В. </a:t>
            </a:r>
            <a:r>
              <a:rPr lang="en-US" sz="1000" dirty="0" smtClean="0">
                <a:latin typeface="Monotype Corsiva" pitchFamily="66" charset="0"/>
                <a:hlinkClick r:id="rId13"/>
              </a:rPr>
              <a:t>http://nsportal.ru/user/33485</a:t>
            </a:r>
            <a:r>
              <a:rPr lang="ru-RU" sz="1000" dirty="0" smtClean="0">
                <a:latin typeface="Monotype Corsiva" pitchFamily="66" charset="0"/>
              </a:rPr>
              <a:t>  </a:t>
            </a:r>
            <a:endParaRPr lang="ru-RU" sz="1000" dirty="0"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9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905/natali73123.234/0_4cc9c_12be5005_XL.png" TargetMode="External"/><Relationship Id="rId2" Type="http://schemas.openxmlformats.org/officeDocument/2006/relationships/hyperlink" Target="http://img-fotki.yandex.ru/get/5504/natali73123.234/0_4cc9a_e9cae141_XL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mg-fotki.yandex.ru/get/5505/natali73123.234/0_4cc99_62e57125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653136"/>
            <a:ext cx="3830573" cy="1752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b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Матюшкина Анжелика Владимировна, </a:t>
            </a:r>
            <a:b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</a:t>
            </a:r>
            <a:b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680 г. Москвы</a:t>
            </a:r>
            <a:b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79712" y="1124744"/>
            <a:ext cx="662910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15816" y="332656"/>
            <a:ext cx="3710349" cy="1215218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95265" y="1772816"/>
            <a:ext cx="8229600" cy="10081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Надпись «8 Марта» можно удалить, если шаблон будет использоваться не к празднику.</a:t>
            </a:r>
          </a:p>
        </p:txBody>
      </p:sp>
    </p:spTree>
    <p:extLst>
      <p:ext uri="{BB962C8B-B14F-4D97-AF65-F5344CB8AC3E}">
        <p14:creationId xmlns:p14="http://schemas.microsoft.com/office/powerpoint/2010/main" val="15134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95265" y="1412776"/>
            <a:ext cx="8229600" cy="3629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 можете использовать данное оформление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создания своих презентаций,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в своей презентации вы должны указать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источник, где скачали работу,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автора шаблона :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Матюшкина Анжелика Владимировна,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ГБОУ СОШ № 680 г. Москвы</a:t>
            </a:r>
          </a:p>
        </p:txBody>
      </p:sp>
    </p:spTree>
    <p:extLst>
      <p:ext uri="{BB962C8B-B14F-4D97-AF65-F5344CB8AC3E}">
        <p14:creationId xmlns:p14="http://schemas.microsoft.com/office/powerpoint/2010/main" val="25965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244354"/>
            <a:ext cx="6624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img-fotki.yandex.ru/get/5504/natali73123.234/0_4cc9a_e9cae141_XL.png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цветы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6624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img-fotki.yandex.ru/get/5905/natali73123.234/0_4cc9c_12be5005_XL.png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цветы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36577"/>
            <a:ext cx="6624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img-fotki.yandex.ru/get/5505/natali73123.234/0_4cc99_62e57125_XL.png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цветы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548680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54000">
                      <a:srgbClr val="E67509"/>
                    </a:gs>
                    <a:gs pos="45000">
                      <a:srgbClr val="FFFF00"/>
                    </a:gs>
                    <a:gs pos="64000">
                      <a:schemeClr val="accent6">
                        <a:lumMod val="75000"/>
                      </a:schemeClr>
                    </a:gs>
                    <a:gs pos="82000">
                      <a:srgbClr val="FFFF00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- ресурсы</a:t>
            </a:r>
            <a:endParaRPr lang="ru-RU" sz="4400" b="1" dirty="0">
              <a:ln w="11430"/>
              <a:gradFill>
                <a:gsLst>
                  <a:gs pos="54000">
                    <a:srgbClr val="E67509"/>
                  </a:gs>
                  <a:gs pos="45000">
                    <a:srgbClr val="FFFF00"/>
                  </a:gs>
                  <a:gs pos="64000">
                    <a:schemeClr val="accent6">
                      <a:lumMod val="75000"/>
                    </a:schemeClr>
                  </a:gs>
                  <a:gs pos="82000">
                    <a:srgbClr val="FFFF00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6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</Template>
  <TotalTime>29</TotalTime>
  <Words>74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4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Анжелика</dc:creator>
  <cp:lastModifiedBy>Анжелика</cp:lastModifiedBy>
  <cp:revision>8</cp:revision>
  <dcterms:created xsi:type="dcterms:W3CDTF">2014-02-13T12:05:45Z</dcterms:created>
  <dcterms:modified xsi:type="dcterms:W3CDTF">2014-02-18T18:03:35Z</dcterms:modified>
</cp:coreProperties>
</file>