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5" r:id="rId4"/>
    <p:sldId id="266" r:id="rId5"/>
    <p:sldId id="268" r:id="rId6"/>
    <p:sldId id="270" r:id="rId7"/>
    <p:sldId id="264" r:id="rId8"/>
    <p:sldId id="269" r:id="rId9"/>
    <p:sldId id="274" r:id="rId10"/>
    <p:sldId id="273" r:id="rId11"/>
    <p:sldId id="271" r:id="rId12"/>
    <p:sldId id="272" r:id="rId13"/>
    <p:sldId id="256" r:id="rId14"/>
    <p:sldId id="257" r:id="rId15"/>
    <p:sldId id="258" r:id="rId16"/>
    <p:sldId id="25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59" autoAdjust="0"/>
  </p:normalViewPr>
  <p:slideViewPr>
    <p:cSldViewPr>
      <p:cViewPr varScale="1">
        <p:scale>
          <a:sx n="55" d="100"/>
          <a:sy n="55" d="100"/>
        </p:scale>
        <p:origin x="-13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dirty="0" smtClean="0"/>
              <a:t>Аптека родного края</a:t>
            </a:r>
            <a:endParaRPr lang="ru-RU" sz="7200" dirty="0"/>
          </a:p>
        </p:txBody>
      </p:sp>
      <p:pic>
        <p:nvPicPr>
          <p:cNvPr id="5" name="Содержимое 4" descr="18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3999" cy="47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A50021"/>
                </a:solidFill>
                <a:latin typeface="Arial" charset="0"/>
              </a:rPr>
              <a:t>Подумайте</a:t>
            </a:r>
            <a:r>
              <a:rPr lang="en-US" sz="8000" dirty="0" smtClean="0">
                <a:solidFill>
                  <a:srgbClr val="A50021"/>
                </a:solidFill>
                <a:latin typeface="Arial" charset="0"/>
              </a:rPr>
              <a:t>!</a:t>
            </a:r>
            <a:endParaRPr lang="ru-RU" sz="80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536504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Лечение травами – миф или реальность?</a:t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32403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:\Проект Аптека родного края\Image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316835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Можно  ли таблетки заменить лекарственными травами?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2348879"/>
            <a:ext cx="50405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732240" y="2240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7" descr="57734747_Garden_Herb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00563" y="1844824"/>
            <a:ext cx="4643437" cy="5013175"/>
          </a:xfrm>
        </p:spPr>
      </p:pic>
      <p:pic>
        <p:nvPicPr>
          <p:cNvPr id="7" name="Содержимое 3" descr="main_bi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497388" cy="501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695" y="547376"/>
            <a:ext cx="7772400" cy="86699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A50021"/>
                </a:solidFill>
                <a:latin typeface="Arial" charset="0"/>
              </a:rPr>
              <a:t>Чтобы</a:t>
            </a:r>
            <a:r>
              <a:rPr lang="en-US" sz="2800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A50021"/>
                </a:solidFill>
                <a:latin typeface="Arial" charset="0"/>
              </a:rPr>
              <a:t>начать</a:t>
            </a:r>
            <a:r>
              <a:rPr lang="en-US" sz="2800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A50021"/>
                </a:solidFill>
                <a:latin typeface="Arial" charset="0"/>
              </a:rPr>
              <a:t>исследование</a:t>
            </a:r>
            <a:r>
              <a:rPr lang="en-US" sz="2800" dirty="0" smtClean="0">
                <a:solidFill>
                  <a:srgbClr val="A50021"/>
                </a:solidFill>
                <a:latin typeface="Arial" charset="0"/>
              </a:rPr>
              <a:t>, </a:t>
            </a:r>
            <a:r>
              <a:rPr lang="en-US" sz="2800" dirty="0" err="1" smtClean="0">
                <a:solidFill>
                  <a:srgbClr val="A50021"/>
                </a:solidFill>
                <a:latin typeface="Arial" charset="0"/>
              </a:rPr>
              <a:t>необходимо</a:t>
            </a:r>
            <a:r>
              <a:rPr lang="en-US" sz="2800" dirty="0" smtClean="0">
                <a:solidFill>
                  <a:srgbClr val="A50021"/>
                </a:solidFill>
                <a:latin typeface="Arial" charset="0"/>
              </a:rPr>
              <a:t>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916832"/>
            <a:ext cx="6552728" cy="720080"/>
          </a:xfrm>
        </p:spPr>
        <p:txBody>
          <a:bodyPr/>
          <a:lstStyle/>
          <a:p>
            <a:r>
              <a:rPr lang="ru-RU" dirty="0" smtClean="0"/>
              <a:t>Разделиться на группы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1412776"/>
            <a:ext cx="504055" cy="5040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636913"/>
            <a:ext cx="360041" cy="6480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23728" y="321297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Обсудить в группах план действий</a:t>
            </a:r>
            <a:endParaRPr lang="ru-RU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1"/>
            <a:ext cx="256029" cy="5760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9552" y="472166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Наметить сроки для проведения исследования, поиска необходимой информации,  консультаций для оценивания готовых результатов, взаимопомощи, оформления работ для их презентации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Это вам интересно?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Какие лекарственные растения встречаются в родном крае?</a:t>
            </a:r>
          </a:p>
          <a:p>
            <a:pPr lvl="0"/>
            <a:r>
              <a:rPr lang="ru-RU" dirty="0" smtClean="0"/>
              <a:t>Какими свойствами обладают эти растения?</a:t>
            </a:r>
          </a:p>
          <a:p>
            <a:pPr lvl="0"/>
            <a:r>
              <a:rPr lang="ru-RU" dirty="0" smtClean="0"/>
              <a:t>Все ли из них безопасны?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ТОГДА ЭТА ГРУППА ВАША!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b-298935-komik_dedekt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5" y="2996952"/>
            <a:ext cx="1855291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Это вам интересно?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Сроки и правила сбора лекарственных растений.</a:t>
            </a:r>
          </a:p>
          <a:p>
            <a:pPr lvl="0"/>
            <a:r>
              <a:rPr lang="ru-RU" dirty="0" smtClean="0"/>
              <a:t>Лекарственные растения родного края, занесенные в Красную книгу.</a:t>
            </a:r>
          </a:p>
          <a:p>
            <a:pPr lvl="0"/>
            <a:r>
              <a:rPr lang="ru-RU" dirty="0" smtClean="0"/>
              <a:t>Мероприятия, направленные на сохранение лекарственных трав родного края.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ТОГДА ЭТА ГРУППА ВАША!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340" y="3645024"/>
            <a:ext cx="152205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Целители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 Это вам интересно?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Настойки и мази на основе лекарственных трав родного края.</a:t>
            </a:r>
          </a:p>
          <a:p>
            <a:pPr lvl="0"/>
            <a:r>
              <a:rPr lang="ru-RU" dirty="0" smtClean="0"/>
              <a:t>Рецепты  от наших бабушек.</a:t>
            </a:r>
          </a:p>
          <a:p>
            <a:r>
              <a:rPr lang="ru-RU" dirty="0" smtClean="0"/>
              <a:t>Скорая растительная помощь.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ТОГДА ЭТА ГРУППА ВАША!</a:t>
            </a:r>
          </a:p>
          <a:p>
            <a:endParaRPr lang="ru-RU" dirty="0"/>
          </a:p>
        </p:txBody>
      </p:sp>
      <p:pic>
        <p:nvPicPr>
          <p:cNvPr id="4" name="Рисунок 3" descr="N8F77F1758D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429000"/>
            <a:ext cx="187220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A50021"/>
                </a:solidFill>
                <a:latin typeface="Arial" charset="0"/>
              </a:rPr>
              <a:t>Удачи</a:t>
            </a:r>
            <a:r>
              <a:rPr lang="en-US" sz="4400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rgbClr val="A50021"/>
                </a:solidFill>
                <a:latin typeface="Arial" charset="0"/>
              </a:rPr>
              <a:t>вам</a:t>
            </a:r>
            <a:r>
              <a:rPr lang="en-US" sz="4400" dirty="0" smtClean="0">
                <a:solidFill>
                  <a:srgbClr val="A50021"/>
                </a:solidFill>
                <a:latin typeface="Arial" charset="0"/>
              </a:rPr>
              <a:t>,</a:t>
            </a:r>
            <a:br>
              <a:rPr lang="en-US" sz="4400" dirty="0" smtClean="0">
                <a:solidFill>
                  <a:srgbClr val="A50021"/>
                </a:solidFill>
                <a:latin typeface="Arial" charset="0"/>
              </a:rPr>
            </a:br>
            <a:r>
              <a:rPr lang="en-US" sz="4400" dirty="0" smtClean="0">
                <a:solidFill>
                  <a:srgbClr val="A50021"/>
                </a:solidFill>
                <a:latin typeface="Arial" charset="0"/>
              </a:rPr>
              <a:t/>
            </a:r>
            <a:br>
              <a:rPr lang="en-US" sz="4400" dirty="0" smtClean="0">
                <a:solidFill>
                  <a:srgbClr val="A50021"/>
                </a:solidFill>
                <a:latin typeface="Arial" charset="0"/>
              </a:rPr>
            </a:br>
            <a:r>
              <a:rPr lang="en-US" sz="4400" dirty="0" err="1" smtClean="0">
                <a:solidFill>
                  <a:srgbClr val="A50021"/>
                </a:solidFill>
                <a:latin typeface="Arial" charset="0"/>
              </a:rPr>
              <a:t>юные</a:t>
            </a:r>
            <a:r>
              <a:rPr lang="en-US" sz="4400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4400" dirty="0" err="1" smtClean="0">
                <a:solidFill>
                  <a:srgbClr val="A50021"/>
                </a:solidFill>
                <a:latin typeface="Arial" charset="0"/>
              </a:rPr>
              <a:t>исследователи</a:t>
            </a:r>
            <a:r>
              <a:rPr lang="en-US" sz="4400" dirty="0" smtClean="0">
                <a:solidFill>
                  <a:srgbClr val="A50021"/>
                </a:solidFill>
                <a:latin typeface="Arial" charset="0"/>
              </a:rPr>
              <a:t>!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3082925"/>
            <a:ext cx="180975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1a8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Побочные эффекты –это опасно!</a:t>
            </a:r>
            <a:endParaRPr lang="ru-RU" sz="4800" dirty="0"/>
          </a:p>
        </p:txBody>
      </p:sp>
      <p:pic>
        <p:nvPicPr>
          <p:cNvPr id="5" name="Содержимое 4" descr="lecars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edicamente_9267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Рассмотрите эти руки</a:t>
            </a:r>
            <a:endParaRPr lang="ru-RU" sz="6600" dirty="0"/>
          </a:p>
        </p:txBody>
      </p:sp>
      <p:pic>
        <p:nvPicPr>
          <p:cNvPr id="4" name="Содержимое 3" descr="Копия 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Внимание –опасность!</a:t>
            </a:r>
            <a:endParaRPr lang="ru-RU" sz="6600" dirty="0"/>
          </a:p>
        </p:txBody>
      </p:sp>
      <p:pic>
        <p:nvPicPr>
          <p:cNvPr id="4" name="Содержимое 3" descr="0202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Опять лечиться!</a:t>
            </a:r>
            <a:endParaRPr lang="ru-RU" sz="6600" dirty="0"/>
          </a:p>
        </p:txBody>
      </p:sp>
      <p:pic>
        <p:nvPicPr>
          <p:cNvPr id="4" name="Содержимое 3" descr="privivok_stanet_bolshe--800x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768752" cy="5085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Вирусы приспособились и размножаются</a:t>
            </a:r>
            <a:endParaRPr lang="ru-RU" sz="5400" dirty="0"/>
          </a:p>
        </p:txBody>
      </p:sp>
      <p:pic>
        <p:nvPicPr>
          <p:cNvPr id="4" name="Содержимое 3" descr="20100111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1"/>
            <a:ext cx="7128792" cy="48691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165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Аптека родного края</vt:lpstr>
      <vt:lpstr>Слайд 2</vt:lpstr>
      <vt:lpstr>Слайд 3</vt:lpstr>
      <vt:lpstr>Побочные эффекты –это опасно!</vt:lpstr>
      <vt:lpstr>Слайд 5</vt:lpstr>
      <vt:lpstr>Рассмотрите эти руки</vt:lpstr>
      <vt:lpstr>Внимание –опасность!</vt:lpstr>
      <vt:lpstr>Опять лечиться!</vt:lpstr>
      <vt:lpstr>Вирусы приспособились и размножаются</vt:lpstr>
      <vt:lpstr>Подумайте!</vt:lpstr>
      <vt:lpstr>Лечение травами – миф или реальность? </vt:lpstr>
      <vt:lpstr>Можно  ли таблетки заменить лекарственными травами?   </vt:lpstr>
      <vt:lpstr>Чтобы начать исследование, необходимо:</vt:lpstr>
      <vt:lpstr>Исследователи  Это вам интересно? </vt:lpstr>
      <vt:lpstr>Экологи  Это вам интересно? </vt:lpstr>
      <vt:lpstr>Целители   Это вам интересно?</vt:lpstr>
      <vt:lpstr>Удачи вам,  юные исследователи!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начать исследование, необходимо:</dc:title>
  <cp:lastModifiedBy>Иван</cp:lastModifiedBy>
  <cp:revision>39</cp:revision>
  <dcterms:modified xsi:type="dcterms:W3CDTF">2015-01-22T14:04:21Z</dcterms:modified>
</cp:coreProperties>
</file>