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658" autoAdjust="0"/>
  </p:normalViewPr>
  <p:slideViewPr>
    <p:cSldViewPr>
      <p:cViewPr varScale="1">
        <p:scale>
          <a:sx n="44" d="100"/>
          <a:sy n="44" d="100"/>
        </p:scale>
        <p:origin x="-106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 advClick="0" advTm="1000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1000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10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1000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 advClick="0" advTm="100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1000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1000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1000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1000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1000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 advClick="0" advTm="1000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25.01.2015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 advClick="0" advTm="1000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Users\1\Desktop\&#1085;&#1077;&#1087;&#1090;&#1091;&#1085;\Neptun-tihaya-muzyka(muzofon.com).mp3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3.xml"/><Relationship Id="rId1" Type="http://schemas.openxmlformats.org/officeDocument/2006/relationships/audio" Target="file:///C:\Users\1\Desktop\&#1085;&#1077;&#1087;&#1090;&#1091;&#1085;\Maminy-skazki-Liderstvo-05-Neptun(muzofon.com).mp3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8800" dirty="0" smtClean="0"/>
              <a:t>НЕПТУН</a:t>
            </a:r>
            <a:endParaRPr lang="ru-RU" sz="8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400" dirty="0" smtClean="0"/>
              <a:t>Один из древнейших римских богов. </a:t>
            </a:r>
          </a:p>
          <a:p>
            <a:pPr algn="ctr"/>
            <a:r>
              <a:rPr lang="ru-RU" sz="4400" dirty="0" smtClean="0"/>
              <a:t>Нептун – бог морей.</a:t>
            </a:r>
            <a:endParaRPr lang="ru-RU" sz="4400" dirty="0"/>
          </a:p>
        </p:txBody>
      </p:sp>
      <p:pic>
        <p:nvPicPr>
          <p:cNvPr id="5" name="Neptun-tihaya-muzyka(muzofon.com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tretch>
            <a:fillRect/>
          </a:stretch>
        </p:blipFill>
        <p:spPr>
          <a:xfrm>
            <a:off x="8215338" y="6000768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spd="slow" advClick="0" advTm="1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9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999">
                <p:cTn id="30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  <p:bldLst>
      <p:bldP spid="2" grpId="3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432444">
            <a:off x="4519661" y="4347380"/>
            <a:ext cx="2212848" cy="1582621"/>
          </a:xfrm>
        </p:spPr>
        <p:txBody>
          <a:bodyPr>
            <a:normAutofit/>
          </a:bodyPr>
          <a:lstStyle/>
          <a:p>
            <a:pPr algn="ctr"/>
            <a:r>
              <a:rPr lang="ru-RU" sz="4800" dirty="0" smtClean="0"/>
              <a:t>Нептун</a:t>
            </a:r>
            <a:endParaRPr lang="ru-RU" sz="4800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357158" y="285728"/>
            <a:ext cx="2643206" cy="4357718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/>
              <a:t>Нептун правил всеми водами на </a:t>
            </a:r>
            <a:r>
              <a:rPr lang="ru-RU" sz="3000" dirty="0" smtClean="0"/>
              <a:t>поверхности</a:t>
            </a:r>
            <a:r>
              <a:rPr lang="ru-RU" sz="3600" dirty="0" smtClean="0"/>
              <a:t> земли.</a:t>
            </a:r>
            <a:endParaRPr lang="ru-RU" sz="3600" dirty="0"/>
          </a:p>
        </p:txBody>
      </p:sp>
      <p:pic>
        <p:nvPicPr>
          <p:cNvPr id="6" name="Рисунок 5" descr="нептун2.jpe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12330" r="12330"/>
          <a:stretch>
            <a:fillRect/>
          </a:stretch>
        </p:blipFill>
        <p:spPr>
          <a:xfrm rot="420000">
            <a:off x="3508495" y="1195395"/>
            <a:ext cx="4617720" cy="3931920"/>
          </a:xfrm>
        </p:spPr>
      </p:pic>
    </p:spTree>
  </p:cSld>
  <p:clrMapOvr>
    <a:masterClrMapping/>
  </p:clrMapOvr>
  <p:transition spd="slow" advClick="0" advTm="1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6958034" cy="1414450"/>
          </a:xfrm>
        </p:spPr>
        <p:txBody>
          <a:bodyPr/>
          <a:lstStyle/>
          <a:p>
            <a:pPr algn="ctr"/>
            <a:r>
              <a:rPr lang="ru-RU" sz="4000" dirty="0" smtClean="0">
                <a:latin typeface="+mn-lt"/>
              </a:rPr>
              <a:t>Памятник Нептуну</a:t>
            </a:r>
            <a:r>
              <a:rPr lang="ru-RU" sz="4000" dirty="0" smtClean="0"/>
              <a:t/>
            </a:r>
            <a:br>
              <a:rPr lang="ru-RU" sz="4000" dirty="0" smtClean="0"/>
            </a:br>
            <a:endParaRPr lang="ru-RU" sz="4000" dirty="0"/>
          </a:p>
        </p:txBody>
      </p:sp>
      <p:pic>
        <p:nvPicPr>
          <p:cNvPr id="5" name="Содержимое 4" descr="нептун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2928926" y="1643050"/>
            <a:ext cx="3200400" cy="4572000"/>
          </a:xfrm>
        </p:spPr>
      </p:pic>
    </p:spTree>
  </p:cSld>
  <p:clrMapOvr>
    <a:masterClrMapping/>
  </p:clrMapOvr>
  <p:transition spd="slow" advClick="0" advTm="1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0"/>
            <a:ext cx="7772400" cy="1362456"/>
          </a:xfrm>
        </p:spPr>
        <p:txBody>
          <a:bodyPr/>
          <a:lstStyle/>
          <a:p>
            <a:pPr algn="ctr"/>
            <a:r>
              <a:rPr lang="ru-RU" dirty="0" smtClean="0"/>
              <a:t>Нептун в сказках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1191979">
            <a:off x="468386" y="1642320"/>
            <a:ext cx="3876203" cy="4522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390032">
            <a:off x="5046440" y="1477978"/>
            <a:ext cx="3666742" cy="48035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 advClick="0" advTm="1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463" y="144462"/>
            <a:ext cx="8782817" cy="65706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 advClick="0" advTm="1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357166"/>
            <a:ext cx="5643602" cy="2071702"/>
          </a:xfrm>
        </p:spPr>
        <p:txBody>
          <a:bodyPr>
            <a:noAutofit/>
          </a:bodyPr>
          <a:lstStyle/>
          <a:p>
            <a:r>
              <a:rPr lang="ru-RU" sz="4400" dirty="0" smtClean="0"/>
              <a:t>Человек в образе Нептуна</a:t>
            </a:r>
            <a:r>
              <a:rPr lang="ru-RU" sz="4400" dirty="0" smtClean="0"/>
              <a:t/>
            </a:r>
            <a:br>
              <a:rPr lang="ru-RU" sz="4400" dirty="0" smtClean="0"/>
            </a:br>
            <a:endParaRPr lang="ru-RU" sz="4400" dirty="0"/>
          </a:p>
        </p:txBody>
      </p:sp>
      <p:pic>
        <p:nvPicPr>
          <p:cNvPr id="5" name="Рисунок 4" descr="JvE3wi2sRMg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5942" r="5942"/>
          <a:stretch>
            <a:fillRect/>
          </a:stretch>
        </p:blipFill>
        <p:spPr>
          <a:xfrm rot="420000">
            <a:off x="3437058" y="1195395"/>
            <a:ext cx="4617720" cy="3931920"/>
          </a:xfrm>
        </p:spPr>
      </p:pic>
    </p:spTree>
  </p:cSld>
  <p:clrMapOvr>
    <a:masterClrMapping/>
  </p:clrMapOvr>
  <p:transition spd="slow" advClick="0" advTm="1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1071546"/>
            <a:ext cx="7772400" cy="4643470"/>
          </a:xfrm>
        </p:spPr>
        <p:txBody>
          <a:bodyPr/>
          <a:lstStyle/>
          <a:p>
            <a:pPr algn="ctr"/>
            <a:r>
              <a:rPr lang="ru-RU" sz="9600" dirty="0" smtClean="0"/>
              <a:t>Сказка </a:t>
            </a:r>
            <a:br>
              <a:rPr lang="ru-RU" sz="9600" dirty="0" smtClean="0"/>
            </a:br>
            <a:r>
              <a:rPr lang="ru-RU" sz="9600" dirty="0" smtClean="0"/>
              <a:t>о </a:t>
            </a:r>
            <a:br>
              <a:rPr lang="ru-RU" sz="9600" dirty="0" smtClean="0"/>
            </a:br>
            <a:r>
              <a:rPr lang="ru-RU" sz="9600" dirty="0" smtClean="0"/>
              <a:t>морском царе</a:t>
            </a:r>
            <a:endParaRPr lang="ru-RU" sz="9600" dirty="0"/>
          </a:p>
        </p:txBody>
      </p:sp>
      <p:pic>
        <p:nvPicPr>
          <p:cNvPr id="4" name="Maminy-skazki-Liderstvo-05-Neptun(muzofon.com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tretch>
            <a:fillRect/>
          </a:stretch>
        </p:blipFill>
        <p:spPr>
          <a:xfrm>
            <a:off x="8572528" y="6215082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3" presetClass="entr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6" dur="552365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2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  <p:bldLst>
      <p:bldP spid="2" grpId="0"/>
      <p:bldP spid="2" grpId="1"/>
      <p:bldP spid="2" grpId="2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32</TotalTime>
  <Words>31</Words>
  <PresentationFormat>Экран (4:3)</PresentationFormat>
  <Paragraphs>9</Paragraphs>
  <Slides>7</Slides>
  <Notes>0</Notes>
  <HiddenSlides>0</HiddenSlides>
  <MMClips>2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Поток</vt:lpstr>
      <vt:lpstr>НЕПТУН</vt:lpstr>
      <vt:lpstr>Нептун</vt:lpstr>
      <vt:lpstr>Памятник Нептуну </vt:lpstr>
      <vt:lpstr>Нептун в сказках</vt:lpstr>
      <vt:lpstr>Слайд 5</vt:lpstr>
      <vt:lpstr>Человек в образе Нептуна </vt:lpstr>
      <vt:lpstr>Сказка  о  морском царе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НЕПТУН</dc:title>
  <cp:lastModifiedBy>1</cp:lastModifiedBy>
  <cp:revision>8</cp:revision>
  <dcterms:modified xsi:type="dcterms:W3CDTF">2015-01-25T13:22:38Z</dcterms:modified>
</cp:coreProperties>
</file>