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1" r:id="rId3"/>
    <p:sldId id="269" r:id="rId4"/>
    <p:sldId id="272" r:id="rId5"/>
    <p:sldId id="270" r:id="rId6"/>
    <p:sldId id="273" r:id="rId7"/>
    <p:sldId id="274" r:id="rId8"/>
    <p:sldId id="275" r:id="rId9"/>
    <p:sldId id="276" r:id="rId10"/>
    <p:sldId id="271" r:id="rId11"/>
    <p:sldId id="282" r:id="rId12"/>
    <p:sldId id="277" r:id="rId13"/>
    <p:sldId id="285" r:id="rId14"/>
    <p:sldId id="283" r:id="rId15"/>
    <p:sldId id="286" r:id="rId16"/>
    <p:sldId id="284" r:id="rId17"/>
    <p:sldId id="278" r:id="rId18"/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4" r:id="rId26"/>
    <p:sldId id="265" r:id="rId27"/>
    <p:sldId id="263" r:id="rId28"/>
    <p:sldId id="266" r:id="rId29"/>
    <p:sldId id="287" r:id="rId30"/>
    <p:sldId id="288" r:id="rId31"/>
    <p:sldId id="26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00"/>
    <a:srgbClr val="0CE60C"/>
    <a:srgbClr val="993300"/>
    <a:srgbClr val="FF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12" autoAdjust="0"/>
  </p:normalViewPr>
  <p:slideViewPr>
    <p:cSldViewPr>
      <p:cViewPr varScale="1">
        <p:scale>
          <a:sx n="89" d="100"/>
          <a:sy n="89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03F87-70CD-4DD4-855B-800ADA3E97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32FE0-BDA1-43C4-8CBA-CEE85FEAD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0CCBB-375A-4D37-A236-C5FDDF570C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AA6E6-EB70-4DF9-9935-2E8743B19B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49E6A-762C-40DC-B94C-058484E92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7E568-A219-4C37-B499-7E28E4C67F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8B901-E0AE-4FAA-8313-CF4A90EE1A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013F4-BAE1-4BD7-A143-FB25CFBDDA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AA4BE-BB86-48BD-8EC0-85CAB72D7C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2684A-C77A-484F-B9CD-E52F0639C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BA05-7673-4A4D-A963-5D9BC1752B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AC26B4-C638-4A8F-92EF-1F22729185D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КВН «Внимательный пешеход»</a:t>
            </a:r>
            <a:endParaRPr lang="ru-RU" sz="4800" b="1" dirty="0"/>
          </a:p>
        </p:txBody>
      </p:sp>
      <p:pic>
        <p:nvPicPr>
          <p:cNvPr id="1026" name="Picture 2" descr="F:\Школа\Классное руководство\набор 2\5а класс 2011-2012\классные часы\техника безопасности\КВН Внимательные пешеходы\знаки\картинк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676400" y="2133600"/>
            <a:ext cx="5867400" cy="4146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Школа\Классное руководство\набор 2\5а класс 2011-2012\классные часы\техника безопасности\КВН Внимательные пешеходы\знаки\осторожно, дети.jpe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524000"/>
            <a:ext cx="3352800" cy="2950464"/>
          </a:xfrm>
          <a:prstGeom prst="rect">
            <a:avLst/>
          </a:prstGeom>
          <a:noFill/>
        </p:spPr>
      </p:pic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57200" y="54102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Осторожно, дети!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F:\Школа\Классное руководство\набор 2\5а класс 2011-2012\классные часы\техника безопасности\КВН Внимательные пешеходы\знаки\светофор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705600" cy="6858000"/>
          </a:xfrm>
          <a:prstGeom prst="rect">
            <a:avLst/>
          </a:prstGeom>
          <a:noFill/>
        </p:spPr>
      </p:pic>
      <p:sp>
        <p:nvSpPr>
          <p:cNvPr id="7" name="Улыбающееся лицо 6"/>
          <p:cNvSpPr/>
          <p:nvPr/>
        </p:nvSpPr>
        <p:spPr>
          <a:xfrm>
            <a:off x="6629400" y="152400"/>
            <a:ext cx="2286000" cy="2133600"/>
          </a:xfrm>
          <a:prstGeom prst="smileyFac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629400" y="2362200"/>
            <a:ext cx="2286000" cy="2133600"/>
          </a:xfrm>
          <a:prstGeom prst="smileyFac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705600" y="4572000"/>
            <a:ext cx="2286000" cy="2133600"/>
          </a:xfrm>
          <a:prstGeom prst="smileyFace">
            <a:avLst/>
          </a:prstGeom>
          <a:solidFill>
            <a:srgbClr val="0CE60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Сказочные задачи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 descr="F:\Школа\Классное руководство\набор 2\5а класс 2011-2012\классные часы\техника безопасности\КВН Внимательные пешеходы\знаки\три поросёнка.jpeg"/>
          <p:cNvPicPr>
            <a:picLocks noChangeAspect="1" noChangeArrowheads="1"/>
          </p:cNvPicPr>
          <p:nvPr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1905000" y="1828800"/>
            <a:ext cx="4862945" cy="35661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7086600" y="1752600"/>
            <a:ext cx="1905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ru-RU" sz="3600" b="1" dirty="0" smtClean="0"/>
              <a:t>Правильно поступил </a:t>
            </a:r>
            <a:r>
              <a:rPr lang="ru-RU" sz="3600" b="1" dirty="0" err="1" smtClean="0"/>
              <a:t>Нуф-Нуф</a:t>
            </a:r>
            <a:r>
              <a:rPr lang="ru-RU" sz="3600" b="1" dirty="0" smtClean="0"/>
              <a:t>. Лучше не начинать переходить проезжую часть на мигающий зелёный свет светофора, так можно попасть в опасную ситуацию, дождитесь следующего зелёного сигнала.</a:t>
            </a:r>
            <a:endParaRPr lang="ru-RU" sz="3600" b="1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Проверь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Сказочные задачи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6" name="Picture 2" descr="F:\Школа\Классное руководство\набор 2\5а класс 2011-2012\классные часы\техника безопасности\КВН Внимательные пешеходы\знаки\винни 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clrChange>
              <a:clrFrom>
                <a:srgbClr val="F9FEFA"/>
              </a:clrFrom>
              <a:clrTo>
                <a:srgbClr val="F9FEFA">
                  <a:alpha val="0"/>
                </a:srgbClr>
              </a:clrTo>
            </a:clrChange>
            <a:lum bright="20000" contrast="20000"/>
          </a:blip>
          <a:srcRect/>
          <a:stretch>
            <a:fillRect/>
          </a:stretch>
        </p:blipFill>
        <p:spPr bwMode="auto">
          <a:xfrm flipH="1">
            <a:off x="3048000" y="936388"/>
            <a:ext cx="2057398" cy="2423338"/>
          </a:xfrm>
          <a:prstGeom prst="rect">
            <a:avLst/>
          </a:prstGeom>
          <a:noFill/>
        </p:spPr>
      </p:pic>
      <p:pic>
        <p:nvPicPr>
          <p:cNvPr id="11267" name="Picture 3" descr="F:\Школа\Классное руководство\набор 2\5а класс 2011-2012\классные часы\техника безопасности\КВН Внимательные пешеходы\знаки\велосипед.jpe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690014"/>
            <a:ext cx="4495800" cy="41679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086600" y="1752600"/>
            <a:ext cx="1905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Детям до 14 лет выезжать на дорогу запрещено.</a:t>
            </a:r>
          </a:p>
          <a:p>
            <a:pPr>
              <a:buNone/>
            </a:pPr>
            <a:r>
              <a:rPr lang="ru-RU" sz="3600" b="1" dirty="0" smtClean="0"/>
              <a:t>Детворе ездить можно только во дворе!</a:t>
            </a:r>
            <a:endParaRPr lang="ru-RU" sz="3600" b="1" dirty="0"/>
          </a:p>
        </p:txBody>
      </p:sp>
      <p:sp>
        <p:nvSpPr>
          <p:cNvPr id="6" name="Содержимое 3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Проверь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Сказочные задачи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F:\Школа\Классное руководство\набор 2\5а класс 2011-2012\классные часы\техника безопасности\КВН Внимательные пешеходы\знаки\красная шапочка.jpe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9600" y="1981200"/>
            <a:ext cx="2443101" cy="3505200"/>
          </a:xfrm>
          <a:prstGeom prst="rect">
            <a:avLst/>
          </a:prstGeom>
          <a:noFill/>
        </p:spPr>
      </p:pic>
      <p:pic>
        <p:nvPicPr>
          <p:cNvPr id="12291" name="Picture 3" descr="F:\Школа\Классное руководство\набор 2\5а класс 2011-2012\классные часы\техника безопасности\КВН Внимательные пешеходы\знаки\незнайка.jpe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91200" y="1905000"/>
            <a:ext cx="3058160" cy="3657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57600" y="2057400"/>
            <a:ext cx="1905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ru-RU" sz="3600" b="1" dirty="0" smtClean="0"/>
              <a:t>Никто, на велосипеде разрешено ездить только одному. Багажник – для перевозки багажа, а рама – для крепления основных частей.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Проверь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057400" y="838200"/>
            <a:ext cx="52578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Правила 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2667000" y="2362200"/>
            <a:ext cx="3871913" cy="1487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движения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828800" y="3810000"/>
            <a:ext cx="5791200" cy="1819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велосипедиста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ru-RU" sz="4800" b="1" i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 изобретения велосипеда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6002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/>
              <a:t>В </a:t>
            </a:r>
            <a:r>
              <a:rPr lang="ru-RU" b="1"/>
              <a:t>1791 году</a:t>
            </a:r>
            <a:r>
              <a:rPr lang="ru-RU"/>
              <a:t> русский изобретатель </a:t>
            </a:r>
            <a:r>
              <a:rPr lang="ru-RU" b="1"/>
              <a:t>Кулибин</a:t>
            </a:r>
            <a:r>
              <a:rPr lang="ru-RU"/>
              <a:t> изготовил повозку, два колеса которой с помощью ножных рычагов</a:t>
            </a:r>
          </a:p>
        </p:txBody>
      </p:sp>
      <p:pic>
        <p:nvPicPr>
          <p:cNvPr id="5126" name="Picture 6" descr="bicycle_1865_Оливье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95800" y="3765550"/>
            <a:ext cx="4648200" cy="3092450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3429000"/>
            <a:ext cx="441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200"/>
              <a:t>крутил водитель, стоящий на </a:t>
            </a:r>
          </a:p>
          <a:p>
            <a:pPr>
              <a:spcBef>
                <a:spcPct val="20000"/>
              </a:spcBef>
            </a:pPr>
            <a:r>
              <a:rPr lang="ru-RU" sz="3200"/>
              <a:t>запятках повозки.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F:\Школа\Классное руководство\набор 2\5а класс 2011-2012\классные часы\техника безопасности\КВН Внимательные пешеходы\знаки\светофор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705600" cy="6858000"/>
          </a:xfrm>
          <a:prstGeom prst="rect">
            <a:avLst/>
          </a:prstGeom>
          <a:noFill/>
        </p:spPr>
      </p:pic>
      <p:sp>
        <p:nvSpPr>
          <p:cNvPr id="7" name="Улыбающееся лицо 6"/>
          <p:cNvSpPr/>
          <p:nvPr/>
        </p:nvSpPr>
        <p:spPr>
          <a:xfrm>
            <a:off x="6629400" y="152400"/>
            <a:ext cx="2286000" cy="2133600"/>
          </a:xfrm>
          <a:prstGeom prst="smileyFac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629400" y="2362200"/>
            <a:ext cx="2286000" cy="2133600"/>
          </a:xfrm>
          <a:prstGeom prst="smileyFac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705600" y="4572000"/>
            <a:ext cx="2286000" cy="2133600"/>
          </a:xfrm>
          <a:prstGeom prst="smileyFace">
            <a:avLst/>
          </a:prstGeom>
          <a:solidFill>
            <a:srgbClr val="0CE60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648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/>
              <a:t>В </a:t>
            </a:r>
            <a:r>
              <a:rPr lang="ru-RU" b="1"/>
              <a:t>1839 г</a:t>
            </a:r>
            <a:r>
              <a:rPr lang="ru-RU"/>
              <a:t>. шотландец </a:t>
            </a:r>
            <a:r>
              <a:rPr lang="ru-RU" b="1"/>
              <a:t>Макмиллан </a:t>
            </a:r>
            <a:r>
              <a:rPr lang="ru-RU"/>
              <a:t>сконструировал двухколесную машину, движимую педалями. </a:t>
            </a:r>
          </a:p>
          <a:p>
            <a:pPr algn="just">
              <a:lnSpc>
                <a:spcPct val="90000"/>
              </a:lnSpc>
            </a:pPr>
            <a:endParaRPr lang="ru-RU"/>
          </a:p>
          <a:p>
            <a:pPr algn="just">
              <a:lnSpc>
                <a:spcPct val="90000"/>
              </a:lnSpc>
            </a:pPr>
            <a:r>
              <a:rPr lang="ru-RU"/>
              <a:t>В </a:t>
            </a:r>
            <a:r>
              <a:rPr lang="ru-RU" b="1"/>
              <a:t>1855 г.</a:t>
            </a:r>
            <a:r>
              <a:rPr lang="ru-RU"/>
              <a:t> Французский механик </a:t>
            </a:r>
            <a:r>
              <a:rPr lang="ru-RU" b="1"/>
              <a:t>Пьер Мишо</a:t>
            </a:r>
            <a:r>
              <a:rPr lang="ru-RU"/>
              <a:t> приделал к переднему колесу дрезины пару педалей точно так, как сейчас устанавливают педали в трехколесных детских велосипедах.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noFill/>
          <a:ln/>
        </p:spPr>
        <p:txBody>
          <a:bodyPr/>
          <a:lstStyle/>
          <a:p>
            <a:r>
              <a:rPr lang="ru-RU" sz="4800" b="1" i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 изобретения велосипеда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4144963"/>
          </a:xfrm>
        </p:spPr>
        <p:txBody>
          <a:bodyPr/>
          <a:lstStyle/>
          <a:p>
            <a:r>
              <a:rPr lang="ru-RU"/>
              <a:t>К </a:t>
            </a:r>
            <a:r>
              <a:rPr lang="ru-RU" b="1"/>
              <a:t>1920 г. </a:t>
            </a:r>
            <a:r>
              <a:rPr lang="ru-RU"/>
              <a:t>велосипед стал основным транспортным средством для рабочих, служащих, крестьян, почтальонов и врачей.</a:t>
            </a:r>
          </a:p>
          <a:p>
            <a:endParaRPr lang="ru-RU"/>
          </a:p>
          <a:p>
            <a:pPr algn="ctr"/>
            <a:r>
              <a:rPr lang="ru-RU" sz="4400" b="1" i="1"/>
              <a:t>Велосипед – «быстроног»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477963"/>
          </a:xfrm>
          <a:noFill/>
          <a:ln/>
        </p:spPr>
        <p:txBody>
          <a:bodyPr/>
          <a:lstStyle/>
          <a:p>
            <a:r>
              <a:rPr lang="ru-RU" sz="4800" b="1" i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 изобретения велосипеда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993300"/>
                </a:solidFill>
              </a:rPr>
              <a:t>Причины ДТП с участием велосипедистов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10000"/>
          </a:xfrm>
        </p:spPr>
        <p:txBody>
          <a:bodyPr/>
          <a:lstStyle/>
          <a:p>
            <a:pPr algn="just"/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Несоблюдение правил дорожного движения.</a:t>
            </a:r>
          </a:p>
          <a:p>
            <a:pPr algn="just"/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Неумение ориентироваться в дорожной обстановке.</a:t>
            </a:r>
          </a:p>
          <a:p>
            <a:pPr algn="just"/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Слабые навыки владения техникой управления велосипедом, особенно в условиях дорожного движения.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4678363"/>
          </a:xfrm>
        </p:spPr>
        <p:txBody>
          <a:bodyPr/>
          <a:lstStyle/>
          <a:p>
            <a:r>
              <a:rPr lang="ru-RU" sz="7200" b="1" i="1">
                <a:solidFill>
                  <a:srgbClr val="993300"/>
                </a:solidFill>
              </a:rPr>
              <a:t>Требования ПДД </a:t>
            </a:r>
            <a:br>
              <a:rPr lang="ru-RU" sz="7200" b="1" i="1">
                <a:solidFill>
                  <a:srgbClr val="993300"/>
                </a:solidFill>
              </a:rPr>
            </a:br>
            <a:r>
              <a:rPr lang="ru-RU" sz="7200" b="1" i="1">
                <a:solidFill>
                  <a:srgbClr val="993300"/>
                </a:solidFill>
              </a:rPr>
              <a:t>к велосипедистам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ru-RU" sz="4800" b="1" i="1">
                <a:solidFill>
                  <a:srgbClr val="993300"/>
                </a:solidFill>
              </a:rPr>
              <a:t>Сигналы велосипедистов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953000"/>
            <a:ext cx="6248400" cy="1371600"/>
          </a:xfrm>
        </p:spPr>
        <p:txBody>
          <a:bodyPr/>
          <a:lstStyle/>
          <a:p>
            <a:pPr algn="ctr"/>
            <a:r>
              <a:rPr lang="ru-RU" sz="3600" b="1" i="1" dirty="0"/>
              <a:t>Сигнал левого поворота </a:t>
            </a:r>
          </a:p>
          <a:p>
            <a:pPr algn="ctr">
              <a:buFontTx/>
              <a:buNone/>
            </a:pPr>
            <a:r>
              <a:rPr lang="ru-RU" sz="3600" b="1" i="1" dirty="0"/>
              <a:t>или разворота</a:t>
            </a:r>
          </a:p>
        </p:txBody>
      </p:sp>
      <p:pic>
        <p:nvPicPr>
          <p:cNvPr id="10244" name="Picture 4" descr="Сигнал левого поворота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381000" y="1841500"/>
            <a:ext cx="8001000" cy="340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ru-RU" sz="4800" b="1" i="1">
                <a:solidFill>
                  <a:srgbClr val="993300"/>
                </a:solidFill>
              </a:rPr>
              <a:t>Сигналы велосипедистов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410200"/>
            <a:ext cx="6248400" cy="762000"/>
          </a:xfrm>
        </p:spPr>
        <p:txBody>
          <a:bodyPr/>
          <a:lstStyle/>
          <a:p>
            <a:pPr algn="ctr"/>
            <a:r>
              <a:rPr lang="ru-RU" sz="3600" b="1" i="1" dirty="0"/>
              <a:t>Сигнал правого поворота </a:t>
            </a:r>
          </a:p>
        </p:txBody>
      </p:sp>
      <p:pic>
        <p:nvPicPr>
          <p:cNvPr id="12293" name="Picture 5" descr="сигнал правого поворота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057400"/>
            <a:ext cx="8077200" cy="335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ru-RU" sz="4800" b="1" i="1" dirty="0">
                <a:solidFill>
                  <a:srgbClr val="993300"/>
                </a:solidFill>
              </a:rPr>
              <a:t>Сигналы велосипедистов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5257800"/>
            <a:ext cx="6248400" cy="762000"/>
          </a:xfrm>
        </p:spPr>
        <p:txBody>
          <a:bodyPr/>
          <a:lstStyle/>
          <a:p>
            <a:pPr algn="ctr"/>
            <a:r>
              <a:rPr lang="ru-RU" sz="3600" b="1" i="1" dirty="0"/>
              <a:t>Сигнал остановки</a:t>
            </a:r>
          </a:p>
        </p:txBody>
      </p:sp>
      <p:pic>
        <p:nvPicPr>
          <p:cNvPr id="13317" name="Picture 5" descr="сигнал остановки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057400"/>
            <a:ext cx="7772400" cy="309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54163"/>
          </a:xfrm>
        </p:spPr>
        <p:txBody>
          <a:bodyPr/>
          <a:lstStyle/>
          <a:p>
            <a:r>
              <a:rPr lang="ru-RU" b="1" i="1" dirty="0">
                <a:solidFill>
                  <a:srgbClr val="993300"/>
                </a:solidFill>
              </a:rPr>
              <a:t>Правила для велосипедистов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algn="just"/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когда садишься на велосипед, проверь руль и тормоза;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ездить на велосипедах по дорогам можно только с 14 лет, а на мопедах с 16 лет;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запрещается ездить по проезжей части, если есть велосипедная дорожка;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если надо пересечь дорогу, это делается пешком, держа велосипед за 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руль, по 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обычным правилам для пешеходов;</a:t>
            </a:r>
          </a:p>
          <a:p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во время езды на велосипеде не выпускай руль из рук.</a:t>
            </a:r>
          </a:p>
          <a:p>
            <a:pPr>
              <a:buFontTx/>
              <a:buNone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54163"/>
          </a:xfrm>
          <a:noFill/>
          <a:ln/>
        </p:spPr>
        <p:txBody>
          <a:bodyPr/>
          <a:lstStyle/>
          <a:p>
            <a:r>
              <a:rPr lang="ru-RU" b="1" i="1" dirty="0">
                <a:solidFill>
                  <a:srgbClr val="993300"/>
                </a:solidFill>
              </a:rPr>
              <a:t>Правила для велосипедистов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КВН «Внимательный пешеход»</a:t>
            </a:r>
            <a:endParaRPr lang="ru-RU" sz="4800" b="1" dirty="0"/>
          </a:p>
        </p:txBody>
      </p:sp>
      <p:pic>
        <p:nvPicPr>
          <p:cNvPr id="1026" name="Picture 2" descr="F:\Школа\Классное руководство\набор 2\5а класс 2011-2012\классные часы\техника безопасности\КВН Внимательные пешеходы\знаки\картинк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676400" y="2133600"/>
            <a:ext cx="5867400" cy="4146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2514600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РАЗМИНКА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лыбающееся лицо 6"/>
          <p:cNvSpPr/>
          <p:nvPr/>
        </p:nvSpPr>
        <p:spPr>
          <a:xfrm>
            <a:off x="762000" y="304800"/>
            <a:ext cx="2286000" cy="2133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3581400" y="1600200"/>
            <a:ext cx="2286000" cy="2133600"/>
          </a:xfrm>
          <a:prstGeom prst="smileyFace">
            <a:avLst>
              <a:gd name="adj" fmla="val 4653"/>
            </a:avLst>
          </a:prstGeom>
          <a:solidFill>
            <a:srgbClr val="FCF6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400800" y="2895600"/>
            <a:ext cx="2286000" cy="2133600"/>
          </a:xfrm>
          <a:prstGeom prst="smileyFace">
            <a:avLst>
              <a:gd name="adj" fmla="val 4653"/>
            </a:avLst>
          </a:prstGeom>
          <a:solidFill>
            <a:srgbClr val="0CE60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38200" y="4038600"/>
            <a:ext cx="6477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kern="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Спасибо </a:t>
            </a:r>
          </a:p>
          <a:p>
            <a:r>
              <a:rPr lang="ru-RU" sz="6600" b="1" kern="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  за игру!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3581400" cy="1143000"/>
          </a:xfrm>
        </p:spPr>
        <p:txBody>
          <a:bodyPr/>
          <a:lstStyle/>
          <a:p>
            <a:r>
              <a:rPr lang="ru-RU" sz="6000" b="1" i="1">
                <a:solidFill>
                  <a:srgbClr val="993300"/>
                </a:solidFill>
              </a:rPr>
              <a:t>Задача</a:t>
            </a:r>
          </a:p>
        </p:txBody>
      </p:sp>
      <p:pic>
        <p:nvPicPr>
          <p:cNvPr id="15364" name="Picture 4" descr="Задача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741364"/>
            <a:ext cx="6629400" cy="3006602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3886200"/>
            <a:ext cx="83058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500" b="1" dirty="0"/>
              <a:t>По проезжей части дороги со скоростью 9 км/ч движется велосипедист и на расстоянии 15 м видит выезжающий из арки наперерез автомобиль. Успеет ли велосипедист предотвратить ДТП? Скорость автомобиля 18 км/ч, ширина тротуара 3 м. Нарушает ли Правила водитель автомобиля?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24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9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Дорожные </a:t>
            </a:r>
          </a:p>
          <a:p>
            <a:pPr algn="ctr">
              <a:buNone/>
            </a:pPr>
            <a:r>
              <a:rPr lang="ru-RU" sz="9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знаки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2" name="Picture 4" descr="F:\Школа\Классное руководство\набор 2\5а класс 2011-2012\классные часы\техника безопасности\КВН Внимательные пешеходы\знаки\въезд запрещен.jpe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04800"/>
            <a:ext cx="1428750" cy="1428750"/>
          </a:xfrm>
          <a:prstGeom prst="rect">
            <a:avLst/>
          </a:prstGeom>
          <a:noFill/>
        </p:spPr>
      </p:pic>
      <p:pic>
        <p:nvPicPr>
          <p:cNvPr id="2053" name="Picture 5" descr="F:\Школа\Классное руководство\набор 2\5а класс 2011-2012\классные часы\техника безопасности\КВН Внимательные пешеходы\знаки\дорожные работы.jpe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5181600"/>
            <a:ext cx="1428750" cy="1285875"/>
          </a:xfrm>
          <a:prstGeom prst="rect">
            <a:avLst/>
          </a:prstGeom>
          <a:noFill/>
        </p:spPr>
      </p:pic>
      <p:pic>
        <p:nvPicPr>
          <p:cNvPr id="2054" name="Picture 6" descr="F:\Школа\Классное руководство\набор 2\5а класс 2011-2012\классные часы\техника безопасности\КВН Внимательные пешеходы\знаки\осторожно, дети.jpe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181600"/>
            <a:ext cx="1558636" cy="1371600"/>
          </a:xfrm>
          <a:prstGeom prst="rect">
            <a:avLst/>
          </a:prstGeom>
          <a:noFill/>
        </p:spPr>
      </p:pic>
      <p:pic>
        <p:nvPicPr>
          <p:cNvPr id="2055" name="Picture 7" descr="F:\Школа\Классное руководство\набор 2\5а класс 2011-2012\классные часы\техника безопасности\КВН Внимательные пешеходы\знаки\пешеходный переход.jpe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10000" y="228600"/>
            <a:ext cx="1428750" cy="1428750"/>
          </a:xfrm>
          <a:prstGeom prst="rect">
            <a:avLst/>
          </a:prstGeom>
          <a:noFill/>
        </p:spPr>
      </p:pic>
      <p:pic>
        <p:nvPicPr>
          <p:cNvPr id="2057" name="Picture 9" descr="F:\Школа\Классное руководство\набор 2\5а класс 2011-2012\классные часы\техника безопасности\КВН Внимательные пешеходы\знаки\стоп.jpe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934200" y="304800"/>
            <a:ext cx="1428750" cy="1428750"/>
          </a:xfrm>
          <a:prstGeom prst="rect">
            <a:avLst/>
          </a:prstGeom>
          <a:noFill/>
        </p:spPr>
      </p:pic>
      <p:pic>
        <p:nvPicPr>
          <p:cNvPr id="2058" name="Picture 10" descr="F:\Школа\Классное руководство\набор 2\5а класс 2011-2012\классные часы\техника безопасности\КВН Внимательные пешеходы\знаки\велосипедная дорожка.jpe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5029200"/>
            <a:ext cx="2015490" cy="150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Школа\Классное руководство\набор 2\5а класс 2011-2012\классные часы\техника безопасности\КВН Внимательные пешеходы\знаки\опасный поворот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418366"/>
            <a:ext cx="5410200" cy="2401034"/>
          </a:xfrm>
          <a:prstGeom prst="rect">
            <a:avLst/>
          </a:prstGeom>
          <a:noFill/>
        </p:spPr>
      </p:pic>
      <p:pic>
        <p:nvPicPr>
          <p:cNvPr id="3075" name="Picture 3" descr="F:\Школа\Классное руководство\набор 2\5а класс 2011-2012\классные часы\техника безопасности\КВН Внимательные пешеходы\знаки\опасный поворот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86200" y="2819400"/>
            <a:ext cx="4876800" cy="2235200"/>
          </a:xfrm>
          <a:prstGeom prst="rect">
            <a:avLst/>
          </a:prstGeom>
          <a:noFill/>
        </p:spPr>
      </p:pic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457200" y="54102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Опасный поворот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Школа\Классное руководство\набор 2\5а класс 2011-2012\классные часы\техника безопасности\КВН Внимательные пешеходы\знаки\стоп.jpe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914400"/>
            <a:ext cx="3581400" cy="3581400"/>
          </a:xfrm>
          <a:prstGeom prst="rect">
            <a:avLst/>
          </a:prstGeom>
          <a:noFill/>
        </p:spPr>
      </p:pic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57200" y="54102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СТОП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Школа\Классное руководство\набор 2\5а класс 2011-2012\классные часы\техника безопасности\КВН Внимательные пешеходы\знаки\въезд запрещен.jpe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219200"/>
            <a:ext cx="3581400" cy="3581400"/>
          </a:xfrm>
          <a:prstGeom prst="rect">
            <a:avLst/>
          </a:prstGeom>
          <a:noFill/>
        </p:spPr>
      </p:pic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57200" y="54102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Въезд запрещён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/>
          </p:cNvSpPr>
          <p:nvPr/>
        </p:nvSpPr>
        <p:spPr bwMode="auto">
          <a:xfrm>
            <a:off x="457200" y="54102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Дорожные работы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F:\Школа\Классное руководство\набор 2\5а класс 2011-2012\классные часы\техника безопасности\КВН Внимательные пешеходы\знаки\дорожные работы.jpe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371600"/>
            <a:ext cx="3640665" cy="3276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Школа\Классное руководство\набор 2\5а класс 2011-2012\классные часы\техника безопасности\КВН Внимательные пешеходы\знаки\пешеходный переход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24200" y="1295400"/>
            <a:ext cx="3048000" cy="3048000"/>
          </a:xfrm>
          <a:prstGeom prst="rect">
            <a:avLst/>
          </a:prstGeom>
          <a:noFill/>
        </p:spPr>
      </p:pic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57200" y="54102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Пешеходный переход</a:t>
            </a:r>
            <a:endParaRPr kumimoji="0" lang="ru-RU" sz="5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379</Words>
  <Application>Microsoft Office PowerPoint</Application>
  <PresentationFormat>Экран (4:3)</PresentationFormat>
  <Paragraphs>63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Оформление по умолчанию</vt:lpstr>
      <vt:lpstr>КВН «Внимательный пешеход»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Сказочные задачи</vt:lpstr>
      <vt:lpstr>Проверь</vt:lpstr>
      <vt:lpstr>Сказочные задачи</vt:lpstr>
      <vt:lpstr>Проверь</vt:lpstr>
      <vt:lpstr>Сказочные задачи</vt:lpstr>
      <vt:lpstr>Проверь</vt:lpstr>
      <vt:lpstr>Слайд 18</vt:lpstr>
      <vt:lpstr>История изобретения велосипеда</vt:lpstr>
      <vt:lpstr>История изобретения велосипеда</vt:lpstr>
      <vt:lpstr>История изобретения велосипеда</vt:lpstr>
      <vt:lpstr>Причины ДТП с участием велосипедистов</vt:lpstr>
      <vt:lpstr>Требования ПДД  к велосипедистам</vt:lpstr>
      <vt:lpstr>Сигналы велосипедистов</vt:lpstr>
      <vt:lpstr>Сигналы велосипедистов</vt:lpstr>
      <vt:lpstr>Сигналы велосипедистов</vt:lpstr>
      <vt:lpstr>Правила для велосипедистов</vt:lpstr>
      <vt:lpstr>Правила для велосипедистов</vt:lpstr>
      <vt:lpstr>КВН «Внимательный пешеход»</vt:lpstr>
      <vt:lpstr>Слайд 30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Бровкина А.</dc:creator>
  <cp:lastModifiedBy>www.PHILka.RU</cp:lastModifiedBy>
  <cp:revision>43</cp:revision>
  <cp:lastPrinted>1601-01-01T00:00:00Z</cp:lastPrinted>
  <dcterms:created xsi:type="dcterms:W3CDTF">1601-01-01T00:00:00Z</dcterms:created>
  <dcterms:modified xsi:type="dcterms:W3CDTF">2011-09-18T09:51:08Z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