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sldIdLst>
    <p:sldId id="256" r:id="rId2"/>
    <p:sldId id="265" r:id="rId3"/>
    <p:sldId id="259" r:id="rId4"/>
    <p:sldId id="267" r:id="rId5"/>
    <p:sldId id="269" r:id="rId6"/>
    <p:sldId id="260" r:id="rId7"/>
    <p:sldId id="268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40A3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B237-6DD0-45B3-863F-C77702CD06A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AEF3-A1CC-4878-921C-3C261FA93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3/5/2014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pic>
        <p:nvPicPr>
          <p:cNvPr id="7" name="Рисунок 6" descr="2765616-0f460247220afa24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95736" cy="19168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2;&#1083;&#1072;&#1089;&#1089;&#1080;&#1082;&#1072;\-klassicheskaya_krasivaya_melodiya_(www.musezone.ru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13278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omic Sans MS"/>
              </a:rPr>
              <a:t>    С Днем 8 Марта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Picture 5" descr="slubovvvus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14290"/>
            <a:ext cx="4214842" cy="4286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-klassicheskaya_krasivaya_melodiya_(www.musezone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3643306" y="392906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аме на 8 март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6000792" cy="6215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2506896" cy="54864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Мамочка</a:t>
            </a:r>
            <a: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родная</a:t>
            </a:r>
            <a: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 праздником весны! </a:t>
            </a:r>
            <a:b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тебя все песни первых птичьих стаек. </a:t>
            </a:r>
            <a:b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в тебя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цветочки</a:t>
            </a:r>
            <a: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будут влюблены, </a:t>
            </a:r>
            <a:b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весенний ветер на руках качает. </a:t>
            </a:r>
            <a:b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тебе сегодня музыку дарю – </a:t>
            </a:r>
            <a:b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Она льется прямо из большого сердца. </a:t>
            </a:r>
            <a:b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тебя за каждый день благодарю, </a:t>
            </a:r>
            <a:b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твоей любовью я могу согреться!</a:t>
            </a:r>
            <a:endParaRPr lang="ru-RU" sz="18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orpionse.ucoz.ru/_si/0/508670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70008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здравляю с праздником 8 март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6858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428868"/>
            <a:ext cx="3721342" cy="3071834"/>
          </a:xfrm>
        </p:spPr>
        <p:txBody>
          <a:bodyPr>
            <a:normAutofit/>
          </a:bodyPr>
          <a:lstStyle/>
          <a:p>
            <a:pPr lvl="0" algn="l"/>
            <a:r>
              <a:rPr lang="ru-RU" sz="2000" b="0" cap="none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Пусть первый подснежник </a:t>
            </a:r>
            <a:br>
              <a:rPr lang="ru-RU" sz="2000" b="0" cap="none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Подарит Вам нежность! </a:t>
            </a:r>
            <a:br>
              <a:rPr lang="ru-RU" sz="2000" b="0" cap="none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Весеннее солнце подарит тепло! </a:t>
            </a:r>
            <a:br>
              <a:rPr lang="ru-RU" sz="2000" b="0" cap="none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А мартовский ветер подарит надежду, </a:t>
            </a:r>
            <a:br>
              <a:rPr lang="ru-RU" sz="2000" b="0" cap="none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 счастье, и радость, и только добро!</a:t>
            </a:r>
            <a:br>
              <a:rPr lang="ru-RU" sz="2000" b="0" cap="none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Нежная открытка - 8 март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здравления с 8 марта коллегам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67865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здравляю с 8 Марта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6858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 8 марта мам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70008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265</TotalTime>
  <Words>15</Words>
  <Application>Microsoft Office PowerPoint</Application>
  <PresentationFormat>Экран (4:3)</PresentationFormat>
  <Paragraphs>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Мамочка родная, с праздником весны!  Для тебя все песни первых птичьих стаек.  Пусть в тебя цветочки будут влюблены,  А весенний ветер на руках качает.  Я тебе сегодня музыку дарю –  Она льется прямо из большого сердца.  Я тебя за каждый день благодарю,  Что твоей любовью я могу согреться!</vt:lpstr>
      <vt:lpstr>Слайд 3</vt:lpstr>
      <vt:lpstr>Слайд 4</vt:lpstr>
      <vt:lpstr>Пусть первый подснежник  Подарит Вам нежность!  Весеннее солнце подарит тепло!  А мартовский ветер подарит надежду,  И счастье, и радость, и только добро! 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Админ</cp:lastModifiedBy>
  <cp:revision>17</cp:revision>
  <dcterms:created xsi:type="dcterms:W3CDTF">2012-09-28T12:39:23Z</dcterms:created>
  <dcterms:modified xsi:type="dcterms:W3CDTF">2014-03-05T20:06:51Z</dcterms:modified>
</cp:coreProperties>
</file>