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7248-9C89-40E7-BF91-7F42641022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172-F357-4867-B9F4-96A3B0FDCB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7248-9C89-40E7-BF91-7F42641022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172-F357-4867-B9F4-96A3B0FDCB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7248-9C89-40E7-BF91-7F42641022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172-F357-4867-B9F4-96A3B0FDCB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7248-9C89-40E7-BF91-7F42641022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172-F357-4867-B9F4-96A3B0FDCB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7248-9C89-40E7-BF91-7F42641022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172-F357-4867-B9F4-96A3B0FDCB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7248-9C89-40E7-BF91-7F42641022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172-F357-4867-B9F4-96A3B0FDCB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7248-9C89-40E7-BF91-7F42641022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172-F357-4867-B9F4-96A3B0FDCB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7248-9C89-40E7-BF91-7F42641022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172-F357-4867-B9F4-96A3B0FDCB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7248-9C89-40E7-BF91-7F42641022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172-F357-4867-B9F4-96A3B0FDCB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7248-9C89-40E7-BF91-7F42641022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172-F357-4867-B9F4-96A3B0FDCB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7248-9C89-40E7-BF91-7F42641022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499172-F357-4867-B9F4-96A3B0FDCB6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57248-9C89-40E7-BF91-7F42641022D5}" type="datetimeFigureOut">
              <a:rPr lang="ru-RU" smtClean="0"/>
              <a:t>04.03.2014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99172-F357-4867-B9F4-96A3B0FDCB6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1470025"/>
          </a:xfrm>
          <a:solidFill>
            <a:schemeClr val="accent3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Участие </a:t>
            </a:r>
            <a:r>
              <a:rPr lang="ru-RU" dirty="0" err="1" smtClean="0"/>
              <a:t>якутян</a:t>
            </a:r>
            <a:r>
              <a:rPr lang="ru-RU" dirty="0" smtClean="0"/>
              <a:t> в первой мировой войне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Якутский казачий полк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2428868"/>
            <a:ext cx="4572000" cy="3514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43174" y="2214554"/>
            <a:ext cx="43156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Спасибо </a:t>
            </a:r>
            <a:r>
              <a:rPr lang="ru-RU" sz="3200" smtClean="0">
                <a:solidFill>
                  <a:srgbClr val="FF0000"/>
                </a:solidFill>
              </a:rPr>
              <a:t>за внимание !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00042"/>
            <a:ext cx="8358246" cy="5232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</a:t>
            </a:r>
          </a:p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Якутский казачий полк</a:t>
            </a:r>
            <a:endParaRPr lang="ru-RU" sz="2800" dirty="0">
              <a:solidFill>
                <a:srgbClr val="FF0000"/>
              </a:solidFill>
            </a:endParaRPr>
          </a:p>
          <a:p>
            <a:pPr algn="just"/>
            <a:r>
              <a:rPr lang="ru-RU" dirty="0" smtClean="0"/>
              <a:t>	После </a:t>
            </a:r>
            <a:r>
              <a:rPr lang="ru-RU" dirty="0"/>
              <a:t>Октябрьской революции 1917 года в Сибири началось строительство альтернативной антибольшевистской государственности и собственной армии. Органы власти в уездных, губернских и краевых центрах опирались на воинские части местных гарнизонов. О непризнании власти Советов объявила и Якутия. Регулярным воинским формированием, составлявшим основу гарнизона, там была Якутская местная команда. Она относилась к частям вспомогательного назначения, до революции входила в состав Иркутского военного округа, комплектовалась пополнением из русских крестьян, главным образом </a:t>
            </a:r>
            <a:r>
              <a:rPr lang="ru-RU" dirty="0" err="1"/>
              <a:t>приленских</a:t>
            </a:r>
            <a:r>
              <a:rPr lang="ru-RU" dirty="0"/>
              <a:t> (живших на берегах Лены), так как коренное местное население платило ясак (подать) и было освобождено от военной службы. Функции команды определялись Уставом гарнизонной службы. В их числе были обеспечение порядка и дисциплины, караульная служба, охрана и оборона хранилищ с вооружением, другими материальными средствами и иных военных и государственных объектов. После заключения Брестского мира (3 марта 1918 г. по старому стилю) и выхода России из Первой мировой войны Якутская местная команда была расформирована.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Войсковая церковь в Якутск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642918"/>
            <a:ext cx="4552950" cy="288607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857224" y="3786190"/>
            <a:ext cx="33403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rgbClr val="FF0000"/>
                </a:solidFill>
              </a:rPr>
              <a:t>Войсковая церковь в Якутске</a:t>
            </a:r>
          </a:p>
        </p:txBody>
      </p:sp>
      <p:pic>
        <p:nvPicPr>
          <p:cNvPr id="4100" name="Picture 4" descr="поручик якутского полка Карамзин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500306"/>
            <a:ext cx="2562225" cy="348615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2285984" y="5500702"/>
            <a:ext cx="363920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Поручик Карамзин. Якутск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357166"/>
            <a:ext cx="8643998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	В </a:t>
            </a:r>
            <a:r>
              <a:rPr lang="ru-RU" dirty="0"/>
              <a:t>августе 1918 года она была воссоздана в составе вооружённых сил антибольшевистского Временного Сибирского правительства под председательством В.П. Вологодского. </a:t>
            </a:r>
            <a:endParaRPr lang="ru-RU" dirty="0" smtClean="0"/>
          </a:p>
          <a:p>
            <a:pPr algn="just"/>
            <a:r>
              <a:rPr lang="ru-RU" dirty="0" smtClean="0"/>
              <a:t>	В августе </a:t>
            </a:r>
            <a:r>
              <a:rPr lang="ru-RU" dirty="0"/>
              <a:t>1918 года штат команды составлял 203 человека (в том числе 185 строевых): 3 офицера — один штаб-офицер (подполковник, полковник) и два обер-офицера (от прапорщика до капитана), 12 младших командиров, 170 рядовых и ефрейторов 3. </a:t>
            </a:r>
            <a:endParaRPr lang="ru-RU" dirty="0" smtClean="0"/>
          </a:p>
          <a:p>
            <a:pPr algn="just"/>
            <a:r>
              <a:rPr lang="ru-RU" dirty="0"/>
              <a:t>	</a:t>
            </a:r>
            <a:r>
              <a:rPr lang="ru-RU" dirty="0" smtClean="0"/>
              <a:t>В </a:t>
            </a:r>
            <a:r>
              <a:rPr lang="ru-RU" dirty="0"/>
              <a:t>июле 1919 года, когда команда была укрупнена до батальона, в её штате насчитывались 20 офицерских должностей. В августе 1919 года батальон снова разукрупнили, вернули их прежнее число. Количество офицеров, служивших в местной команде с августа 1918 по август 1919 года, превышало предусмотренное штатом. </a:t>
            </a:r>
            <a:endParaRPr lang="ru-RU" dirty="0" smtClean="0"/>
          </a:p>
          <a:p>
            <a:pPr algn="just"/>
            <a:r>
              <a:rPr lang="ru-RU" dirty="0"/>
              <a:t>	</a:t>
            </a:r>
            <a:r>
              <a:rPr lang="ru-RU" dirty="0" smtClean="0"/>
              <a:t>В </a:t>
            </a:r>
            <a:r>
              <a:rPr lang="ru-RU" dirty="0"/>
              <a:t>октябре—ноябре 1918 года в команде были 10 офицеров: её начальник в звании подполковника, 1 поручик, 1 подпоручик и 7 прапорщиков 4. Сверхштатные офицеры занимали унтер-офицерские должности и исполняли обязанности младших командиров. В феврале 1919 года в команде числились 12 офицеров: начальник, 1 штабс-капитан, 2 поручика, 1 подпоручик и 7 прапорщиков. Вышестоящее начальство попыталось отправить всех сверхштатных офицеров в другие места или на фронт, но якутский воинский начальник на запрос Иркутской местной бригады ответил рапортом о том, что только на офицерах держатся обучение и дисциплина, поэтому их отправка из Якутска крайне нежелательна.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571480"/>
            <a:ext cx="871540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Сведения о сокращении в то время в Якутской команде числа офицеров в документах не обнаружены. </a:t>
            </a:r>
            <a:r>
              <a:rPr lang="ru-RU" dirty="0" smtClean="0"/>
              <a:t>Средний </a:t>
            </a:r>
            <a:r>
              <a:rPr lang="ru-RU" dirty="0"/>
              <a:t>возраст офицеров — 30 с небольшим, самому молодому было 22 года, старшему — 46. Четверо обучались в гражданских высших учебных заведениях, но не окончили их, у остальных было среднее или среднее специальное образование, в том числе неоконченное. Военным образованием обладали лишь 4 офицера, 12 окончили ускоренные курсы или школы прапорщиков, 2 получили офицерское звание за боевые заслуги. У всех офицеров был боевой опыт, приобретенный при подавлении </a:t>
            </a:r>
            <a:r>
              <a:rPr lang="ru-RU" dirty="0" err="1"/>
              <a:t>Ихэтуаньского</a:t>
            </a:r>
            <a:r>
              <a:rPr lang="ru-RU" dirty="0"/>
              <a:t> восстания в Китае в 1900—1901 гг., на фронтах Русско-японской и Первой мировой войн. 8 офицеров получили в боях ранения и травмы (огнестрельные, контузии, отравление газами), при этом всех медицинская комиссия признала годными к строевой службе. Награды были у 10 офицеров, в том числе у двоих Георгиевский крест 3-й и 4-й степеней. 5 офицеров военного времени из 14 получили очередное звание (подпоручика, поручика) за боевые заслуги. О некоторых с их слов указано, за что именно: «за поджог порохового склада неприятеля» (при подавлении </a:t>
            </a:r>
            <a:r>
              <a:rPr lang="ru-RU" dirty="0" err="1"/>
              <a:t>Ихэтуаньского</a:t>
            </a:r>
            <a:r>
              <a:rPr lang="ru-RU" dirty="0"/>
              <a:t> восстания), «за бессменное пребывание в окопах» (в Первую мировую войну). Реорганизация в июне 1919 года Якутского пехотного батальона и возвращение ему прежнего статуса команды привели к значительному, почти семикратному сокращению штатных офицерских </a:t>
            </a:r>
            <a:r>
              <a:rPr lang="ru-RU" dirty="0" smtClean="0"/>
              <a:t>должностей. 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214290"/>
            <a:ext cx="828680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</a:rPr>
              <a:t>Якутский пехотный полк</a:t>
            </a:r>
          </a:p>
          <a:p>
            <a:pPr algn="just"/>
            <a:r>
              <a:rPr lang="ru-RU" dirty="0"/>
              <a:t>В Бородинском сражении воины Якутского пехотного полка, входившего в состав 2-й Западной армии под командованием выдающегося русского полководца П.И.Багратиона, отличились своим героизмом. Созданный в 1811 г. полк оборонял на Бородинском поле укрепления, получивший название </a:t>
            </a:r>
            <a:r>
              <a:rPr lang="ru-RU" dirty="0" err="1"/>
              <a:t>Багратионовы</a:t>
            </a:r>
            <a:r>
              <a:rPr lang="ru-RU" dirty="0"/>
              <a:t> флеши. Лучшие корпуса Наполеона были разгромлены на подступах к укреплениям. В 1968 г. сотрудники Бородинского военно-исторического музея, исследуя архивные документы, относящиеся к Отечественной войне 1812 г., нашли экземпляр наградного списка воинов Якутского пехотного полка.</a:t>
            </a:r>
          </a:p>
        </p:txBody>
      </p:sp>
      <p:pic>
        <p:nvPicPr>
          <p:cNvPr id="16386" name="Picture 2" descr="Памятная плита якутскому пехотному полку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357562"/>
            <a:ext cx="3619500" cy="2419351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071934" y="3000372"/>
            <a:ext cx="478634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/>
              <a:t>Но поле боя сии воины Якутского пехотного полка до самой ночи не покинули, продолжали поражать неприятеля, кто картечью, а кто и штыком, и много неприятелей поразили, и многих ретироваться заставили. Наградить оных офицеров Якутского пехотного полка золотыми шпагами с надписью “За храбрость”. Далее следует подпись генерал-лейтенанта Коновницына, принявшего командование 2-й Западной армией после того, как прославленный полководец Багратион был смертельно ранен именно при обороне флешей, названных потом его именем “</a:t>
            </a:r>
            <a:r>
              <a:rPr lang="ru-RU" sz="1400" dirty="0" err="1"/>
              <a:t>багратионовскими</a:t>
            </a:r>
            <a:r>
              <a:rPr lang="ru-RU" sz="1400" dirty="0"/>
              <a:t>”. В списке также названы имена и фамилии рядовых воинов Якутского пехотного полка, отличившихся в битве под Бородино: “Рядовые Николай Слепцов, </a:t>
            </a:r>
            <a:r>
              <a:rPr lang="ru-RU" sz="1400" dirty="0" err="1"/>
              <a:t>Влас</a:t>
            </a:r>
            <a:r>
              <a:rPr lang="ru-RU" sz="1400" dirty="0"/>
              <a:t> Кривошапкин, Иван </a:t>
            </a:r>
            <a:r>
              <a:rPr lang="ru-RU" sz="1400" dirty="0" err="1"/>
              <a:t>Сивцев</a:t>
            </a:r>
            <a:r>
              <a:rPr lang="ru-RU" sz="1400" dirty="0"/>
              <a:t>, Василий Березкин, Семен </a:t>
            </a:r>
            <a:r>
              <a:rPr lang="ru-RU" sz="1400" dirty="0" err="1"/>
              <a:t>Разниченко</a:t>
            </a:r>
            <a:r>
              <a:rPr lang="ru-RU" sz="1400" dirty="0"/>
              <a:t>, Николай Курочкин, Петр Бабкин, Петр Вензель, Иван </a:t>
            </a:r>
            <a:r>
              <a:rPr lang="ru-RU" sz="1400" dirty="0" err="1"/>
              <a:t>Врока</a:t>
            </a:r>
            <a:endParaRPr lang="ru-RU" sz="1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571612"/>
            <a:ext cx="807249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Имя Якутского пехотного полка навечно выбито золотыми буквами на плите, установленном в Георгиевском зале Московского Кремля. Якутский полк принял участие и в Крымской войне 1853—1856 гг. в составе 17-й пехотной дивизии 1-й бригады. Якутские казаки принимали участие в боевых действиях против англо-французских войск в осажденном Севастополе. Личный состав Якутского полка сражался в районе Малахова кургана все 349 дней героической обороны Севастополя. В ожесточенных сражениях полк, защищая бастионы Севастополя потерял 1887 человек убитыми и ранеными. За мужество и массовый героизм всем четырем батальонам Якутского полка были вручены Георгиевские знамена с надписью “За Севастополь, 1854—1855 гг</a:t>
            </a:r>
            <a:r>
              <a:rPr lang="ru-RU" dirty="0" smtClean="0"/>
              <a:t>.”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57224" y="500042"/>
            <a:ext cx="7072362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rgbClr val="FF0000"/>
                </a:solidFill>
              </a:rPr>
              <a:t>Награды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якутский георгиевский кавалер Андросов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1214422"/>
            <a:ext cx="2276475" cy="366712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14282" y="500042"/>
            <a:ext cx="54442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Георгиевский кавалер Андросов. Якутия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857488" y="1000108"/>
            <a:ext cx="6072230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/>
              <a:t>Иван Андросов родился в с. </a:t>
            </a:r>
            <a:r>
              <a:rPr lang="ru-RU" dirty="0" err="1"/>
              <a:t>Баяга</a:t>
            </a:r>
            <a:r>
              <a:rPr lang="ru-RU" dirty="0"/>
              <a:t> </a:t>
            </a:r>
            <a:r>
              <a:rPr lang="ru-RU" dirty="0" err="1"/>
              <a:t>Баягантайского</a:t>
            </a:r>
            <a:r>
              <a:rPr lang="ru-RU" dirty="0"/>
              <a:t> улуса (ныне </a:t>
            </a:r>
            <a:r>
              <a:rPr lang="ru-RU" dirty="0" err="1"/>
              <a:t>Таттинский</a:t>
            </a:r>
            <a:r>
              <a:rPr lang="ru-RU" dirty="0"/>
              <a:t>). Рано оставшись сиротой вслед за старшим братом приехал в Якутск на заработки. Когда началась война, он добровольно записался в солдаты. Воевал храбро, достойно. По его рассказам, особенно страшно было во время штыкового боя. На врага шли в форме треугольника или каре. Впереди — самые сильные и умелые. Среди них Иван шел третьим. Выписка из наградного листа Ивана Андросова: “Сообщаем, что в приказе № 373 от 13 октября 1917 г. по 44 стрелковому Сибирскому полку значится ефрейтор пулеметной команды Андросов Иван, награжденный Георгиевским крестом 3-й степени № 294354 за то, что в бою 9 и 10 июня 1917 г. под м.Крево, выдвинув свой пулемет на опасно близкую дистанцию, несмотря на ураганный огонь, метким огнем заглушил пулемет противника и дал возможность нашей атакующей пехоте перейти р. </a:t>
            </a:r>
            <a:r>
              <a:rPr lang="ru-RU" dirty="0" err="1"/>
              <a:t>Кревлянка</a:t>
            </a:r>
            <a:r>
              <a:rPr lang="ru-RU" dirty="0"/>
              <a:t> почти без потерь”. На родину Иван Андросов вернулся в 1918 г. Впоследствии принимал активное участие в гражданской войне на стороне красных. Погиб 8 апреля 1922 г. в перестрелке будучи на разведке. 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Якутский пехотный полк в Бородинском сражени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2143116"/>
            <a:ext cx="5265601" cy="3209928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14414" y="928670"/>
            <a:ext cx="685804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FF0000"/>
                </a:solidFill>
              </a:rPr>
              <a:t>Якутский пехотный полк в Бородинском сражении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779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Участие якутян в первой мировой войне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Участие якутян в первой мировой войне</dc:title>
  <dc:creator>ученик7</dc:creator>
  <cp:lastModifiedBy>ученик7</cp:lastModifiedBy>
  <cp:revision>7</cp:revision>
  <dcterms:created xsi:type="dcterms:W3CDTF">2014-03-04T05:12:27Z</dcterms:created>
  <dcterms:modified xsi:type="dcterms:W3CDTF">2014-03-04T05:43:34Z</dcterms:modified>
</cp:coreProperties>
</file>