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9" r:id="rId2"/>
    <p:sldId id="290" r:id="rId3"/>
    <p:sldId id="258" r:id="rId4"/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6" r:id="rId16"/>
    <p:sldId id="257" r:id="rId17"/>
    <p:sldId id="271" r:id="rId18"/>
    <p:sldId id="272" r:id="rId19"/>
    <p:sldId id="273" r:id="rId20"/>
    <p:sldId id="274" r:id="rId21"/>
    <p:sldId id="275" r:id="rId22"/>
    <p:sldId id="278" r:id="rId23"/>
    <p:sldId id="291" r:id="rId24"/>
    <p:sldId id="283" r:id="rId25"/>
    <p:sldId id="279" r:id="rId26"/>
    <p:sldId id="280" r:id="rId27"/>
    <p:sldId id="281" r:id="rId28"/>
    <p:sldId id="282" r:id="rId29"/>
    <p:sldId id="284" r:id="rId30"/>
    <p:sldId id="285" r:id="rId31"/>
    <p:sldId id="286" r:id="rId32"/>
    <p:sldId id="287" r:id="rId33"/>
    <p:sldId id="288" r:id="rId34"/>
    <p:sldId id="292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6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05.02.2015</a:t>
            </a:fld>
            <a:endParaRPr lang="ru-RU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Выполнила воспитатель высшей квалификационной категории </a:t>
            </a:r>
          </a:p>
          <a:p>
            <a:pPr algn="ctr">
              <a:buNone/>
            </a:pPr>
            <a:r>
              <a:rPr lang="ru-RU" b="1" dirty="0" smtClean="0">
                <a:latin typeface="Monotype Corsiva" pitchFamily="66" charset="0"/>
              </a:rPr>
              <a:t>Горынина И. П.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МБДОУ </a:t>
            </a:r>
            <a:r>
              <a:rPr lang="ru-RU" dirty="0" err="1" smtClean="0">
                <a:latin typeface="Monotype Corsiva" pitchFamily="66" charset="0"/>
              </a:rPr>
              <a:t>д</a:t>
            </a:r>
            <a:r>
              <a:rPr lang="ru-RU" dirty="0" smtClean="0">
                <a:latin typeface="Monotype Corsiva" pitchFamily="66" charset="0"/>
              </a:rPr>
              <a:t>/с  общеразвивающего вида 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№ 12 «Петрушка»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с. Горы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Озёрский район</a:t>
            </a:r>
          </a:p>
          <a:p>
            <a:pPr algn="ctr">
              <a:buNone/>
            </a:pPr>
            <a:r>
              <a:rPr lang="ru-RU" dirty="0" smtClean="0">
                <a:latin typeface="Monotype Corsiva" pitchFamily="66" charset="0"/>
              </a:rPr>
              <a:t>Московская область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5716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ПРЕЗЕНТАЦИЯ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b="1" dirty="0" smtClean="0"/>
              <a:t>«КНИГА О БЕРЁЗКЕ»</a:t>
            </a:r>
            <a:endParaRPr lang="ru-RU" b="1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015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988" y="214290"/>
            <a:ext cx="4743450" cy="63246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7544" cy="558325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Monotype Corsiva" pitchFamily="66" charset="0"/>
              </a:rPr>
              <a:t>Следующие главы «Книги о   берёзке»  включают песни о березке,  загадки, считалки, скороговорки, </a:t>
            </a:r>
            <a:r>
              <a:rPr lang="ru-RU" sz="2400" dirty="0" err="1" smtClean="0">
                <a:latin typeface="Monotype Corsiva" pitchFamily="66" charset="0"/>
              </a:rPr>
              <a:t>потешки</a:t>
            </a:r>
            <a:r>
              <a:rPr lang="ru-RU" sz="2400" dirty="0" smtClean="0">
                <a:latin typeface="Monotype Corsiva" pitchFamily="66" charset="0"/>
              </a:rPr>
              <a:t> и физкультминутку, адаптированную для тематического занятия.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57166"/>
            <a:ext cx="4038600" cy="5997759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В презентации отражены материалы, собранные в рамках проекта по экологическому воспитанию дошкольников «Русская берёза».</a:t>
            </a:r>
          </a:p>
          <a:p>
            <a:pPr>
              <a:buNone/>
            </a:pPr>
            <a:r>
              <a:rPr lang="ru-RU" dirty="0" smtClean="0"/>
              <a:t>Начинается «Книга о берёзке» с живописных изображений берез. Каждое изображение сопровождается патриотическим стихотворением, посвященном Родине или воспевающем берёзку.</a:t>
            </a:r>
            <a:endParaRPr lang="ru-RU" dirty="0"/>
          </a:p>
        </p:txBody>
      </p:sp>
      <p:pic>
        <p:nvPicPr>
          <p:cNvPr id="7" name="Содержимое 6" descr="DSC01615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00562" y="550055"/>
            <a:ext cx="4214809" cy="561974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 flipV="1">
            <a:off x="457200" y="285728"/>
            <a:ext cx="8229600" cy="41836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435811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3200" dirty="0" smtClean="0">
                <a:latin typeface="Monotype Corsiva" pitchFamily="66" charset="0"/>
              </a:rPr>
              <a:t>Одной из направлений совместной работы с детьми и родителями в рамках проекта «Русская берёза» было составление творческих рассказов «Сказка о березе» и выполнение рисунков березки.</a:t>
            </a:r>
          </a:p>
          <a:p>
            <a:pPr lvl="0">
              <a:buNone/>
            </a:pPr>
            <a:r>
              <a:rPr lang="ru-RU" sz="3200" dirty="0" smtClean="0">
                <a:latin typeface="Monotype Corsiva" pitchFamily="66" charset="0"/>
              </a:rPr>
              <a:t>Дети вместе с родителями придумали много интересных сказок и нарисовали отличные иллюстрации.</a:t>
            </a:r>
          </a:p>
          <a:p>
            <a:pPr lvl="0">
              <a:buNone/>
            </a:pPr>
            <a:r>
              <a:rPr lang="ru-RU" sz="3200" dirty="0" smtClean="0">
                <a:latin typeface="Monotype Corsiva" pitchFamily="66" charset="0"/>
              </a:rPr>
              <a:t>После зачитывания и обсуждения сказок в группе и выставки рисунков, все они пополнили конечные главы «Книги о берёзке»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Благодарю за внимание!</a:t>
            </a:r>
          </a:p>
          <a:p>
            <a:pPr algn="ctr">
              <a:buNone/>
            </a:pPr>
            <a:endParaRPr lang="ru-RU" sz="3600" dirty="0" smtClean="0">
              <a:latin typeface="Monotype Corsiva" pitchFamily="66" charset="0"/>
            </a:endParaRPr>
          </a:p>
          <a:p>
            <a:pPr algn="ctr">
              <a:buNone/>
            </a:pPr>
            <a:r>
              <a:rPr lang="ru-RU" sz="3600" dirty="0" smtClean="0">
                <a:latin typeface="Monotype Corsiva" pitchFamily="66" charset="0"/>
              </a:rPr>
              <a:t>Желаю творческих успехов в вашей работе с детьми!</a:t>
            </a:r>
            <a:endParaRPr lang="ru-RU" sz="3600" dirty="0">
              <a:latin typeface="Monotype Corsiva" pitchFamily="66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</TotalTime>
  <Words>171</Words>
  <PresentationFormat>Экран (4:3)</PresentationFormat>
  <Paragraphs>20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Открытая</vt:lpstr>
      <vt:lpstr>ПРЕЗЕНТАЦИЯ  «КНИГА О БЕРЁЗКЕ»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Следующие главы «Книги о   берёзке»  включают песни о березке,  загадки, считалки, скороговорки, потешки и физкультминутку, адаптированную для тематического занятия.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 User</cp:lastModifiedBy>
  <cp:revision>17</cp:revision>
  <dcterms:modified xsi:type="dcterms:W3CDTF">2015-02-05T09:33:31Z</dcterms:modified>
</cp:coreProperties>
</file>