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59" r:id="rId5"/>
    <p:sldId id="261" r:id="rId6"/>
    <p:sldId id="267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6BC6F-3903-4475-B4B2-B5084F3030D3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A7F6-4B7D-4533-A971-E0F38EDD3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8282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375B-D141-4EB3-877D-F3A3E60BBE0A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A5F1C-D55A-499C-B9A6-94F36997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224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5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49249"/>
            <a:ext cx="2232248" cy="167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764944" cy="222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771553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spc="200" dirty="0" smtClean="0">
                <a:solidFill>
                  <a:prstClr val="white"/>
                </a:solidFill>
                <a:ea typeface="+mj-ea"/>
                <a:cs typeface="+mj-cs"/>
              </a:rPr>
              <a:t>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Агрегатное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состояние вещества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3512" y="4888217"/>
            <a:ext cx="21419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5BD078"/>
              </a:buClr>
              <a:buSzPct val="95000"/>
            </a:pP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МБОУ СОШ </a:t>
            </a:r>
          </a:p>
          <a:p>
            <a:pPr marR="45720" lvl="0" algn="ctr">
              <a:spcBef>
                <a:spcPct val="20000"/>
              </a:spcBef>
              <a:buClr>
                <a:srgbClr val="5BD078"/>
              </a:buClr>
              <a:buSzPct val="95000"/>
            </a:pPr>
            <a:r>
              <a:rPr lang="ru-RU" sz="1400" b="1" dirty="0" err="1">
                <a:solidFill>
                  <a:prstClr val="black"/>
                </a:solidFill>
                <a:latin typeface="Arial Narrow" pitchFamily="34" charset="0"/>
              </a:rPr>
              <a:t>с.Наскафтым</a:t>
            </a:r>
            <a:endParaRPr lang="ru-RU" sz="14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R="45720" lvl="0" algn="ctr">
              <a:spcBef>
                <a:spcPct val="20000"/>
              </a:spcBef>
              <a:buClr>
                <a:srgbClr val="5BD078"/>
              </a:buClr>
              <a:buSzPct val="95000"/>
            </a:pPr>
            <a:r>
              <a:rPr lang="ru-RU" sz="1400" b="1" dirty="0" err="1">
                <a:solidFill>
                  <a:prstClr val="black"/>
                </a:solidFill>
                <a:latin typeface="Arial Narrow" pitchFamily="34" charset="0"/>
              </a:rPr>
              <a:t>Е.Я.Артемьева</a:t>
            </a:r>
            <a:endParaRPr lang="ru-RU" sz="14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R="45720" lvl="0" algn="ctr">
              <a:spcBef>
                <a:spcPct val="20000"/>
              </a:spcBef>
              <a:buClr>
                <a:srgbClr val="5BD078"/>
              </a:buClr>
              <a:buSzPct val="95000"/>
            </a:pP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2014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188640"/>
            <a:ext cx="180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  ЗАГАДОК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3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</a:p>
          <a:p>
            <a:pPr marL="45720" indent="0">
              <a:buNone/>
            </a:pPr>
            <a:r>
              <a:rPr lang="ru-RU" dirty="0" smtClean="0"/>
              <a:t>          - Составить загадку, изображая с помощью человечков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какой либо объект </a:t>
            </a:r>
            <a:r>
              <a:rPr lang="ru-RU" smtClean="0"/>
              <a:t>или ситуацию.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5920875" cy="13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Чем жидкие вещества отличаются от твердых?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76" y="2996952"/>
            <a:ext cx="23330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3100185" cy="204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3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7"/>
            <a:ext cx="660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spcBef>
                <a:spcPct val="20000"/>
              </a:spcBef>
              <a:buClr>
                <a:srgbClr val="31B6FD"/>
              </a:buClr>
              <a:buFont typeface="Wingdings 2" pitchFamily="18" charset="2"/>
              <a:buChar char=""/>
            </a:pPr>
            <a:r>
              <a:rPr lang="ru-RU" sz="2000" spc="150" dirty="0">
                <a:solidFill>
                  <a:srgbClr val="073E87"/>
                </a:solidFill>
              </a:rPr>
              <a:t>Могут ли вещества «превращаться» из жидких в твердые или наоборот?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706688"/>
            <a:ext cx="6031160" cy="21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Железная коробка</a:t>
            </a:r>
          </a:p>
          <a:p>
            <a:pPr marL="45720" indent="0">
              <a:buNone/>
            </a:pPr>
            <a:r>
              <a:rPr lang="ru-RU" dirty="0" smtClean="0"/>
              <a:t>- Можно ли узнать, не раскрывая ее, что там находится: твердое вещество или жидкое; как это сделать?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984921"/>
          </a:xfrm>
        </p:spPr>
        <p:txBody>
          <a:bodyPr/>
          <a:lstStyle/>
          <a:p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  <a:endParaRPr lang="ru-RU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945775" cy="277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393356" cy="3222097"/>
          </a:xfrm>
        </p:spPr>
        <p:txBody>
          <a:bodyPr/>
          <a:lstStyle/>
          <a:p>
            <a:r>
              <a:rPr lang="ru-RU" dirty="0" smtClean="0"/>
              <a:t>Ветер какой: твердый или жидкий?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2592288" cy="240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2736304" cy="22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6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03138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2204863"/>
            <a:ext cx="4839073" cy="39216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 чего состоит человек? </a:t>
            </a:r>
          </a:p>
          <a:p>
            <a:endParaRPr lang="ru-RU" sz="2400" dirty="0"/>
          </a:p>
          <a:p>
            <a:pPr marL="45720" indent="0">
              <a:buNone/>
            </a:pPr>
            <a:endParaRPr lang="ru-RU" sz="2400" dirty="0" smtClean="0"/>
          </a:p>
          <a:p>
            <a:r>
              <a:rPr lang="ru-RU" dirty="0" smtClean="0"/>
              <a:t>60</a:t>
            </a:r>
            <a:r>
              <a:rPr lang="ru-RU" dirty="0"/>
              <a:t>% воды</a:t>
            </a:r>
          </a:p>
          <a:p>
            <a:r>
              <a:rPr lang="ru-RU" dirty="0"/>
              <a:t>19% белка</a:t>
            </a:r>
          </a:p>
          <a:p>
            <a:r>
              <a:rPr lang="ru-RU" dirty="0"/>
              <a:t>15% жира</a:t>
            </a:r>
          </a:p>
          <a:p>
            <a:r>
              <a:rPr lang="ru-RU" dirty="0"/>
              <a:t>5 %минералов и витаминов</a:t>
            </a:r>
          </a:p>
          <a:p>
            <a:r>
              <a:rPr lang="ru-RU" dirty="0"/>
              <a:t>1% углеводов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1905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733256"/>
            <a:ext cx="547260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«смесь» твердых, жидких, газообразных веществ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3744416" cy="15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07" y="1772816"/>
            <a:ext cx="3575373" cy="15230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638467" cy="14293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291655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твердое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3551" y="329584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жидкое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17" y="574911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газообразное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12767"/>
            <a:ext cx="28590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Агрегатное состояние вещества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2" r="75471" b="1"/>
          <a:stretch/>
        </p:blipFill>
        <p:spPr bwMode="auto">
          <a:xfrm>
            <a:off x="1907704" y="2060848"/>
            <a:ext cx="1908212" cy="282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2682762" cy="201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110</TotalTime>
  <Words>146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Презентация PowerPoint</vt:lpstr>
      <vt:lpstr>Агрегатное состояние вещества</vt:lpstr>
      <vt:lpstr>Агрегатное состояние вещества</vt:lpstr>
      <vt:lpstr>Агрегатное состояние вещества</vt:lpstr>
      <vt:lpstr>Агрегатное состояние вещества</vt:lpstr>
      <vt:lpstr>Агрегатное состояние вещества</vt:lpstr>
      <vt:lpstr>Агрегатное состояние вещества</vt:lpstr>
      <vt:lpstr>Агрегатное состояние вещества</vt:lpstr>
      <vt:lpstr>Агрегатное состояние вещества</vt:lpstr>
      <vt:lpstr>Агрегатное состояние вещества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32</cp:revision>
  <dcterms:modified xsi:type="dcterms:W3CDTF">2014-03-11T19:56:00Z</dcterms:modified>
</cp:coreProperties>
</file>