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70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3A38-B801-4F28-9C06-74D5C52DB9A1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B948-AABB-4D3D-B426-D299C2DE1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3A38-B801-4F28-9C06-74D5C52DB9A1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B948-AABB-4D3D-B426-D299C2DE1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3A38-B801-4F28-9C06-74D5C52DB9A1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B948-AABB-4D3D-B426-D299C2DE1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3A38-B801-4F28-9C06-74D5C52DB9A1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B948-AABB-4D3D-B426-D299C2DE1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3A38-B801-4F28-9C06-74D5C52DB9A1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B948-AABB-4D3D-B426-D299C2DE1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3A38-B801-4F28-9C06-74D5C52DB9A1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B948-AABB-4D3D-B426-D299C2DE1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3A38-B801-4F28-9C06-74D5C52DB9A1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B948-AABB-4D3D-B426-D299C2DE1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3A38-B801-4F28-9C06-74D5C52DB9A1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B948-AABB-4D3D-B426-D299C2DE1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3A38-B801-4F28-9C06-74D5C52DB9A1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B948-AABB-4D3D-B426-D299C2DE1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3A38-B801-4F28-9C06-74D5C52DB9A1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B948-AABB-4D3D-B426-D299C2DE1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3A38-B801-4F28-9C06-74D5C52DB9A1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B948-AABB-4D3D-B426-D299C2DE1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3A38-B801-4F28-9C06-74D5C52DB9A1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8B948-AABB-4D3D-B426-D299C2DE1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ttp://img0.liveinternet.ru/images/attach/c/5/88/299/88299030_60c6d8f8469f.jpg"/>
          <p:cNvPicPr>
            <a:picLocks noChangeAspect="1" noChangeArrowheads="1"/>
          </p:cNvPicPr>
          <p:nvPr/>
        </p:nvPicPr>
        <p:blipFill>
          <a:blip r:embed="rId2"/>
          <a:srcRect l="9375" t="26563" r="8593" b="12499"/>
          <a:stretch>
            <a:fillRect/>
          </a:stretch>
        </p:blipFill>
        <p:spPr bwMode="auto">
          <a:xfrm>
            <a:off x="1285852" y="2357430"/>
            <a:ext cx="6667547" cy="3714776"/>
          </a:xfrm>
          <a:prstGeom prst="rect">
            <a:avLst/>
          </a:prstGeom>
          <a:noFill/>
        </p:spPr>
      </p:pic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1785918" y="1142984"/>
            <a:ext cx="5572125" cy="6477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МОИ ДРУЗЬЯ</a:t>
            </a:r>
            <a:endParaRPr lang="ru-RU" sz="36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Имена собственные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Звуки </a:t>
            </a:r>
            <a:r>
              <a:rPr lang="en-US" dirty="0" smtClean="0"/>
              <a:t>&gt;</a:t>
            </a:r>
            <a:r>
              <a:rPr lang="ru-RU" dirty="0" smtClean="0"/>
              <a:t>буквы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5" name="Содержимое 24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4038600" cy="526893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85786" y="928670"/>
            <a:ext cx="642942" cy="428628"/>
          </a:xfrm>
          <a:prstGeom prst="ellipse">
            <a:avLst/>
          </a:prstGeom>
          <a:solidFill>
            <a:srgbClr val="AD70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85786" y="1500174"/>
            <a:ext cx="642942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00628" y="1000108"/>
            <a:ext cx="642942" cy="428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000628" y="1714488"/>
            <a:ext cx="642942" cy="4286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85786" y="2428868"/>
            <a:ext cx="164307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464447" y="2464587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714348" y="3286124"/>
            <a:ext cx="505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714348" y="1357298"/>
            <a:ext cx="207170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14348" y="1928802"/>
            <a:ext cx="207170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8596" y="5500702"/>
            <a:ext cx="164307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108051" y="5464189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535885" y="5250669"/>
            <a:ext cx="142876" cy="714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000628" y="1500174"/>
            <a:ext cx="207170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000628" y="2143116"/>
            <a:ext cx="207170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000628" y="2786058"/>
            <a:ext cx="207170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5000628" y="2357430"/>
            <a:ext cx="642942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643570" y="3214686"/>
            <a:ext cx="642942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929190" y="3214686"/>
            <a:ext cx="642942" cy="4286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  <p:bldP spid="9" grpId="0" animBg="1"/>
      <p:bldP spid="10" grpId="0" animBg="1"/>
      <p:bldP spid="11" grpId="0" animBg="1"/>
      <p:bldP spid="16" grpId="0" uiExpand="1" build="p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колокольчики</a:t>
            </a:r>
          </a:p>
          <a:p>
            <a:pPr>
              <a:buNone/>
            </a:pPr>
            <a:r>
              <a:rPr lang="ru-RU" sz="4000" dirty="0" smtClean="0"/>
              <a:t>огоньки</a:t>
            </a:r>
          </a:p>
          <a:p>
            <a:pPr>
              <a:buNone/>
            </a:pPr>
            <a:r>
              <a:rPr lang="ru-RU" sz="4000" dirty="0" smtClean="0"/>
              <a:t>пеньки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соловьи</a:t>
            </a:r>
          </a:p>
          <a:p>
            <a:pPr>
              <a:buNone/>
            </a:pPr>
            <a:r>
              <a:rPr lang="ru-RU" sz="4000" dirty="0" smtClean="0"/>
              <a:t>Дарья</a:t>
            </a:r>
          </a:p>
          <a:p>
            <a:pPr>
              <a:buNone/>
            </a:pPr>
            <a:r>
              <a:rPr lang="ru-RU" sz="4000" dirty="0" smtClean="0"/>
              <a:t>вьюга</a:t>
            </a:r>
          </a:p>
          <a:p>
            <a:pPr>
              <a:buNone/>
            </a:pPr>
            <a:r>
              <a:rPr lang="ru-RU" sz="4000" dirty="0" smtClean="0"/>
              <a:t>бельё</a:t>
            </a:r>
          </a:p>
          <a:p>
            <a:pPr>
              <a:buNone/>
            </a:pPr>
            <a:r>
              <a:rPr lang="ru-RU" sz="4000" dirty="0" smtClean="0"/>
              <a:t>веселье</a:t>
            </a:r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250133" y="3679033"/>
            <a:ext cx="5572164" cy="7143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festival.1september.ru/articles/511831/image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714356"/>
            <a:ext cx="5797833" cy="4000506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8215338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elvetica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72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elvetica"/>
                <a:ea typeface="Times New Roman" pitchFamily="18" charset="0"/>
                <a:cs typeface="Arial" pitchFamily="34" charset="0"/>
              </a:rPr>
              <a:t>Коля         колья</a:t>
            </a:r>
            <a:endParaRPr kumimoji="0" lang="ru-RU" sz="72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5" y="357165"/>
          <a:ext cx="8286806" cy="4729196"/>
        </p:xfrm>
        <a:graphic>
          <a:graphicData uri="http://schemas.openxmlformats.org/drawingml/2006/table">
            <a:tbl>
              <a:tblPr/>
              <a:tblGrid>
                <a:gridCol w="2761980"/>
                <a:gridCol w="2761980"/>
                <a:gridCol w="2762846"/>
              </a:tblGrid>
              <a:tr h="1214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БЫЛО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СТАЛО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ЧТО ИЗМЕНИЛОСЬ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перо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Пьеро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солю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полью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7215206" y="4000504"/>
            <a:ext cx="357190" cy="28575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215206" y="4000504"/>
            <a:ext cx="357190" cy="28575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ppt4web.ru/images/287/61260/640/img8.jpg"/>
          <p:cNvPicPr>
            <a:picLocks noChangeAspect="1" noChangeArrowheads="1"/>
          </p:cNvPicPr>
          <p:nvPr/>
        </p:nvPicPr>
        <p:blipFill>
          <a:blip r:embed="rId2"/>
          <a:srcRect t="23438" b="10937"/>
          <a:stretch>
            <a:fillRect/>
          </a:stretch>
        </p:blipFill>
        <p:spPr bwMode="auto">
          <a:xfrm>
            <a:off x="479631" y="1142984"/>
            <a:ext cx="8273143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11831/image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142984"/>
            <a:ext cx="6072230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00298" y="142852"/>
            <a:ext cx="3787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КРОССВОРД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30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14</cp:revision>
  <dcterms:created xsi:type="dcterms:W3CDTF">2014-03-09T01:02:22Z</dcterms:created>
  <dcterms:modified xsi:type="dcterms:W3CDTF">2014-03-10T00:48:14Z</dcterms:modified>
</cp:coreProperties>
</file>