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1" r:id="rId2"/>
  </p:sldMasterIdLst>
  <p:sldIdLst>
    <p:sldId id="256" r:id="rId3"/>
    <p:sldId id="266" r:id="rId4"/>
    <p:sldId id="261" r:id="rId5"/>
    <p:sldId id="260" r:id="rId6"/>
    <p:sldId id="275" r:id="rId7"/>
    <p:sldId id="268" r:id="rId8"/>
    <p:sldId id="263" r:id="rId9"/>
    <p:sldId id="269" r:id="rId10"/>
    <p:sldId id="270" r:id="rId11"/>
    <p:sldId id="272" r:id="rId12"/>
    <p:sldId id="262" r:id="rId13"/>
    <p:sldId id="257" r:id="rId14"/>
    <p:sldId id="26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CC8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81" autoAdjust="0"/>
    <p:restoredTop sz="94660"/>
  </p:normalViewPr>
  <p:slideViewPr>
    <p:cSldViewPr>
      <p:cViewPr>
        <p:scale>
          <a:sx n="60" d="100"/>
          <a:sy n="60" d="100"/>
        </p:scale>
        <p:origin x="-163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249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493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4275A-5D32-4ADF-82F5-EC93457C8C4C}" type="datetimeFigureOut">
              <a:rPr lang="en-US"/>
              <a:pPr>
                <a:defRPr/>
              </a:pPr>
              <a:t>9/12/2012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E9D9-84E0-4033-B8AE-116F332C9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2C4E4-FBAE-4A86-B5AE-7CB483AA5354}" type="datetimeFigureOut">
              <a:rPr lang="en-US"/>
              <a:pPr>
                <a:defRPr/>
              </a:pPr>
              <a:t>9/12/2012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C644D-3007-4272-86FE-90DC3BA3C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B6512-0EA4-4532-92EC-CAF2F73BFB97}" type="datetimeFigureOut">
              <a:rPr lang="en-US"/>
              <a:pPr>
                <a:defRPr/>
              </a:pPr>
              <a:t>9/12/2012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BF725-86B6-4CBC-A9B9-7522B17F9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F003B4-0EC5-4B11-8481-9DBDBE0385B2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E9286D-43D3-40E8-AA5C-F1B6894FB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3A53BA-CDD2-4AFE-A6C4-208FBD9F1231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C10BBD-3B9F-4A4B-B5DE-2023B68C4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26B975-78D7-49BC-A47C-FBF798ACEE1E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81940E-1B01-49C2-933D-FDC45FAB2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E56560-19F3-47CF-89A9-7D0CE9F17309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4E4D9C-1A6C-4E9F-A664-2DA4B3D6F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5621796-1B61-4A1B-A7BD-A7DE128C0DFA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027F902-C3E9-44C2-AB1F-4088F0397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6C25C-0F4B-4B07-B905-3A624C8AFAE4}" type="datetimeFigureOut">
              <a:rPr lang="en-US"/>
              <a:pPr>
                <a:defRPr/>
              </a:pPr>
              <a:t>9/12/2012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C1D0C-D314-4315-A354-2C8034B53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03EB1-4B29-4C0C-9688-0A323A68F89C}" type="datetimeFigureOut">
              <a:rPr lang="en-US"/>
              <a:pPr>
                <a:defRPr/>
              </a:pPr>
              <a:t>9/12/2012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2BC8D-EB5D-4F93-B527-D60B80BA1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52A41-122A-4EFD-801D-DD54B641D791}" type="datetimeFigureOut">
              <a:rPr lang="en-US"/>
              <a:pPr>
                <a:defRPr/>
              </a:pPr>
              <a:t>9/12/2012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E7139-54BD-461A-AE81-7EA976CBE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3B06C-F40A-452D-A17D-137570AA5C9D}" type="datetimeFigureOut">
              <a:rPr lang="en-US"/>
              <a:pPr>
                <a:defRPr/>
              </a:pPr>
              <a:t>9/12/2012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EBD91-B9F6-46FF-A77A-18089882D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BC1BA-D760-4A14-A626-59CF67DAA857}" type="datetimeFigureOut">
              <a:rPr lang="en-US"/>
              <a:pPr>
                <a:defRPr/>
              </a:pPr>
              <a:t>9/12/2012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AEB97-5927-45FD-88CF-AAEA5FBA1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C06F9-5D97-441A-A77D-2E2B4FB9BDCA}" type="datetimeFigureOut">
              <a:rPr lang="en-US"/>
              <a:pPr>
                <a:defRPr/>
              </a:pPr>
              <a:t>9/12/2012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B964F-736C-4381-8A68-651683B8C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3E964-2770-4437-96C3-7C299CA752F9}" type="datetimeFigureOut">
              <a:rPr lang="en-US"/>
              <a:pPr>
                <a:defRPr/>
              </a:pPr>
              <a:t>9/12/2012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46909-3C44-4F5D-B541-C673128E6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582DB-4CB7-44EB-B658-96DECF034A3A}" type="datetimeFigureOut">
              <a:rPr lang="en-US"/>
              <a:pPr>
                <a:defRPr/>
              </a:pPr>
              <a:t>9/12/2012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51848-50F9-45A3-B932-1ED3CA9B3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2390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90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90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91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91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91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91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91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239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081322CB-7EFC-47EE-9D3D-F5B6396AAE52}" type="datetimeFigureOut">
              <a:rPr lang="en-US"/>
              <a:pPr>
                <a:defRPr/>
              </a:pPr>
              <a:t>9/12/2012</a:t>
            </a:fld>
            <a:endParaRPr lang="ru-RU"/>
          </a:p>
        </p:txBody>
      </p:sp>
      <p:sp>
        <p:nvSpPr>
          <p:cNvPr id="1239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CEBBA264-4E8A-4159-9505-5D8B969D8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391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91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1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2BB611F-0182-49D7-A091-B4BEFFA2F5CE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9F57602-0684-4289-BD07-3CA7EE3F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669925"/>
          </a:xfrm>
        </p:spPr>
        <p:txBody>
          <a:bodyPr/>
          <a:lstStyle/>
          <a:p>
            <a:pPr eaLnBrk="1" hangingPunct="1">
              <a:defRPr/>
            </a:pPr>
            <a:r>
              <a:rPr lang="ru-RU" sz="3500" i="1" smtClean="0">
                <a:solidFill>
                  <a:srgbClr val="FF0000"/>
                </a:solidFill>
                <a:latin typeface="Arial" charset="0"/>
              </a:rPr>
              <a:t>Нет на свете Родины милее…</a:t>
            </a:r>
          </a:p>
        </p:txBody>
      </p:sp>
      <p:sp>
        <p:nvSpPr>
          <p:cNvPr id="9229" name="Rectangle 1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20" name="Picture 12" descr="IMG_0170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228600" y="1066800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017288" y="395201"/>
            <a:ext cx="8120446" cy="1127342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</a:rPr>
              <a:t>Чудо – рисунок </a:t>
            </a:r>
          </a:p>
        </p:txBody>
      </p:sp>
      <p:pic>
        <p:nvPicPr>
          <p:cNvPr id="20483" name="Picture 11" descr="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669925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>
                <a:solidFill>
                  <a:srgbClr val="FF0000"/>
                </a:solidFill>
              </a:rPr>
              <a:t>Поклонимся за тот великий бой…</a:t>
            </a:r>
          </a:p>
        </p:txBody>
      </p:sp>
      <p:sp>
        <p:nvSpPr>
          <p:cNvPr id="17421" name="Rectangle 1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5888" cy="41910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7422" name="Rectangle 1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216525" y="1905000"/>
            <a:ext cx="3927475" cy="41910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1509" name="Picture 15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4038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6" descr="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066800"/>
            <a:ext cx="411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 descr="foto_winter_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14пр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вой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mg2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23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img2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8763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669925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>
                <a:solidFill>
                  <a:srgbClr val="FF0000"/>
                </a:solidFill>
              </a:rPr>
              <a:t>И на твою заботу подвигом отвечу…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5" name="Rectangle 2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2557" name="Rectangle 29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388" name="Picture 30" descr="34184183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28600"/>
            <a:ext cx="4267200" cy="5867400"/>
          </a:xfrm>
        </p:spPr>
      </p:pic>
      <p:pic>
        <p:nvPicPr>
          <p:cNvPr id="16389" name="Picture 31" descr="Tv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"/>
            <a:ext cx="4038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рава">
  <a:themeElements>
    <a:clrScheme name="1_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1_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8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275</TotalTime>
  <Words>22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1_Трава</vt:lpstr>
      <vt:lpstr>8_Concourse</vt:lpstr>
      <vt:lpstr>Нет на свете Родины милее…</vt:lpstr>
      <vt:lpstr>Слайд 2</vt:lpstr>
      <vt:lpstr>Слайд 3</vt:lpstr>
      <vt:lpstr>Слайд 4</vt:lpstr>
      <vt:lpstr>Слайд 5</vt:lpstr>
      <vt:lpstr>И на твою заботу подвигом отвечу…</vt:lpstr>
      <vt:lpstr>Слайд 7</vt:lpstr>
      <vt:lpstr>Слайд 8</vt:lpstr>
      <vt:lpstr>Слайд 9</vt:lpstr>
      <vt:lpstr>Слайд 10</vt:lpstr>
      <vt:lpstr>Слайд 11</vt:lpstr>
      <vt:lpstr>Чудо – рисунок </vt:lpstr>
      <vt:lpstr>Поклонимся за тот великий бой…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возможностей учащихся начальных классов</dc:title>
  <dc:creator>Кариша</dc:creator>
  <cp:lastModifiedBy>Карина</cp:lastModifiedBy>
  <cp:revision>52</cp:revision>
  <dcterms:created xsi:type="dcterms:W3CDTF">2006-08-16T00:00:00Z</dcterms:created>
  <dcterms:modified xsi:type="dcterms:W3CDTF">2012-09-12T00:15:54Z</dcterms:modified>
</cp:coreProperties>
</file>