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549D5-0BCB-40CB-96BF-D886A59262C8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D1AE7-DD0E-4EDC-9B3B-46BC73509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539B2-2BE8-4C49-A371-F158390E73FE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D862-92B2-492D-A019-3779A661E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3D282-0250-4FE1-83ED-ADDB61B68E0E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58A07-7DED-4C97-96EE-90C9F218D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D8487-C1A1-4306-99F4-CC1F83EF5BE5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BFFF3-6A99-4FBC-9AEA-EB41CBC4B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9E9A5-1834-4E40-8551-2AB0C0248FE4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E4A89-9532-4A8D-807A-2B86ED21E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E7CFF-CB8F-4486-A3C3-4CCA5082425D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29FB-6769-40FD-85E4-04E944569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82CCC-DBC8-45ED-8FB1-AC1B698078A6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1D89B-3F82-45FC-B4BB-D8B2A8875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3FE71-3274-4932-9429-88B8A2563FE1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7AF12-6EF0-4F4B-8DDD-B1CF2F1A2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6A00-FD2B-4E76-8D94-A754A0B197A6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EEBF-2176-4C07-B9D7-D11E97776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E3BE-E8ED-4B6A-B562-4F84888A38F2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2DA0-C646-4818-B989-B5ABE2AD0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51C0A-E65C-468A-8C57-1199DBC5F6C8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631DC-7EA4-477E-A7AE-263E74FE2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2CBD2C-ED52-4AFB-8328-F7625B9B6576}" type="datetimeFigureOut">
              <a:rPr lang="ru-RU"/>
              <a:pPr>
                <a:defRPr/>
              </a:pPr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345C76-AE0A-48F0-826B-11912C213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763713" y="188913"/>
            <a:ext cx="67691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  <a:latin typeface="Calibri" pitchFamily="34" charset="0"/>
              </a:rPr>
              <a:t>ГОУ СОШ № 569</a:t>
            </a:r>
          </a:p>
          <a:p>
            <a:pPr algn="ctr"/>
            <a:r>
              <a:rPr lang="ru-RU" sz="2000" i="1" dirty="0" smtClean="0">
                <a:solidFill>
                  <a:srgbClr val="FF0000"/>
                </a:solidFill>
                <a:latin typeface="Calibri" pitchFamily="34" charset="0"/>
              </a:rPr>
              <a:t>Г. Санкт-Петербург</a:t>
            </a:r>
          </a:p>
          <a:p>
            <a:pPr algn="ctr"/>
            <a:endParaRPr lang="ru-RU" sz="2000" dirty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ru-RU" sz="2000" dirty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ru-RU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3672" y="1340768"/>
            <a:ext cx="749666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Тренажёр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«Новогодний словарик»</a:t>
            </a: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3635375" y="5445125"/>
            <a:ext cx="439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3851275" y="5516563"/>
            <a:ext cx="39608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 dirty="0">
                <a:solidFill>
                  <a:srgbClr val="FF0000"/>
                </a:solidFill>
                <a:latin typeface="Calibri" pitchFamily="34" charset="0"/>
              </a:rPr>
              <a:t>Автор работы:</a:t>
            </a:r>
          </a:p>
          <a:p>
            <a:pPr algn="ctr"/>
            <a:r>
              <a:rPr lang="ru-RU" sz="2000" i="1" smtClean="0">
                <a:solidFill>
                  <a:srgbClr val="FF0000"/>
                </a:solidFill>
                <a:latin typeface="Calibri" pitchFamily="34" charset="0"/>
              </a:rPr>
              <a:t>Корлюкова </a:t>
            </a:r>
            <a:r>
              <a:rPr lang="ru-RU" sz="2000" i="1" dirty="0">
                <a:solidFill>
                  <a:srgbClr val="FF0000"/>
                </a:solidFill>
                <a:latin typeface="Calibri" pitchFamily="34" charset="0"/>
              </a:rPr>
              <a:t>Инна Юрьевна</a:t>
            </a:r>
          </a:p>
          <a:p>
            <a:pPr algn="ctr"/>
            <a:r>
              <a:rPr lang="ru-RU" sz="2000" i="1" dirty="0">
                <a:solidFill>
                  <a:srgbClr val="FF0000"/>
                </a:solidFill>
                <a:latin typeface="Calibri" pitchFamily="34" charset="0"/>
              </a:rPr>
              <a:t>Учитель начальных классов</a:t>
            </a:r>
          </a:p>
          <a:p>
            <a:pPr algn="ctr"/>
            <a:r>
              <a:rPr lang="ru-RU" sz="2000" i="1" dirty="0">
                <a:solidFill>
                  <a:srgbClr val="FF0000"/>
                </a:solidFill>
                <a:latin typeface="Calibri" pitchFamily="34" charset="0"/>
              </a:rPr>
              <a:t>2011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555875" y="908050"/>
            <a:ext cx="54721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FF0000"/>
                </a:solidFill>
                <a:latin typeface="Calibri" pitchFamily="34" charset="0"/>
              </a:rPr>
              <a:t>К … НИКУЛЫ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3800" y="5732463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24300" y="5732463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О</a:t>
            </a:r>
          </a:p>
        </p:txBody>
      </p:sp>
      <p:pic>
        <p:nvPicPr>
          <p:cNvPr id="11270" name="Picture 7" descr="http://im2-tub-ru.yandex.net/i?id=422732919-27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661248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60350"/>
            <a:ext cx="2592388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Когда солнце в созвездии Пса,</a:t>
            </a:r>
            <a:br>
              <a:rPr lang="ru-RU" sz="3200">
                <a:solidFill>
                  <a:srgbClr val="FFFF00"/>
                </a:solidFill>
              </a:rPr>
            </a:br>
            <a:r>
              <a:rPr lang="ru-RU" sz="3200">
                <a:solidFill>
                  <a:srgbClr val="FFFF00"/>
                </a:solidFill>
              </a:rPr>
              <a:t>Наступают такие деньки,</a:t>
            </a:r>
            <a:br>
              <a:rPr lang="ru-RU" sz="3200">
                <a:solidFill>
                  <a:srgbClr val="FFFF00"/>
                </a:solidFill>
              </a:rPr>
            </a:br>
            <a:r>
              <a:rPr lang="ru-RU" sz="3200">
                <a:solidFill>
                  <a:srgbClr val="FFFF00"/>
                </a:solidFill>
              </a:rPr>
              <a:t>Когда можно гулять допоздна,</a:t>
            </a:r>
            <a:br>
              <a:rPr lang="ru-RU" sz="3200">
                <a:solidFill>
                  <a:srgbClr val="FFFF00"/>
                </a:solidFill>
              </a:rPr>
            </a:br>
            <a:r>
              <a:rPr lang="ru-RU" sz="3200">
                <a:solidFill>
                  <a:srgbClr val="FFFF00"/>
                </a:solidFill>
              </a:rPr>
              <a:t>И не нужно стоять у доски.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0.15347 -0.682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555875" y="908050"/>
            <a:ext cx="54721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 dirty="0">
                <a:solidFill>
                  <a:srgbClr val="FF0000"/>
                </a:solidFill>
                <a:latin typeface="Calibri" pitchFamily="34" charset="0"/>
              </a:rPr>
              <a:t>С</a:t>
            </a:r>
            <a:r>
              <a:rPr lang="ru-RU" sz="6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6600" dirty="0">
                <a:solidFill>
                  <a:srgbClr val="FF0000"/>
                </a:solidFill>
                <a:latin typeface="Calibri" pitchFamily="34" charset="0"/>
              </a:rPr>
              <a:t>… </a:t>
            </a:r>
            <a:r>
              <a:rPr lang="ru-RU" sz="6600" dirty="0" smtClean="0">
                <a:solidFill>
                  <a:srgbClr val="FF0000"/>
                </a:solidFill>
                <a:latin typeface="Calibri" pitchFamily="34" charset="0"/>
              </a:rPr>
              <a:t>СУЛЬКА</a:t>
            </a:r>
            <a:endParaRPr lang="ru-RU" sz="6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3800" y="5732463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24300" y="5732463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О</a:t>
            </a:r>
          </a:p>
        </p:txBody>
      </p:sp>
      <p:pic>
        <p:nvPicPr>
          <p:cNvPr id="11270" name="Picture 7" descr="http://im2-tub-ru.yandex.net/i?id=422732919-27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733256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60350"/>
            <a:ext cx="25923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У нас под крышей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Белый гвоздь висит.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Солнце взойдёт –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Гвоздь упадёт.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2083 L -0.01962 -0.6928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555875" y="908050"/>
            <a:ext cx="54721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Calibri" pitchFamily="34" charset="0"/>
              </a:rPr>
              <a:t>СЕВ </a:t>
            </a:r>
            <a:r>
              <a:rPr lang="ru-RU" sz="6600" dirty="0">
                <a:solidFill>
                  <a:srgbClr val="FF0000"/>
                </a:solidFill>
                <a:latin typeface="Calibri" pitchFamily="34" charset="0"/>
              </a:rPr>
              <a:t>… 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5589588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463" y="5589588"/>
            <a:ext cx="7921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И</a:t>
            </a:r>
          </a:p>
        </p:txBody>
      </p:sp>
      <p:pic>
        <p:nvPicPr>
          <p:cNvPr id="10246" name="Picture 7" descr="http://im2-tub-ru.yandex.net/i?id=422732919-27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589240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3 7.40741E-7 L -0.07482 -0.6824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51520" y="188913"/>
            <a:ext cx="871296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i="1" u="sng" dirty="0" smtClean="0">
                <a:solidFill>
                  <a:srgbClr val="FF0000"/>
                </a:solidFill>
                <a:latin typeface="Calibri" pitchFamily="34" charset="0"/>
              </a:rPr>
              <a:t>Список использованных источников:</a:t>
            </a:r>
          </a:p>
          <a:p>
            <a:pPr marL="457200" indent="-457200">
              <a:buAutoNum type="arabicPeriod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000" i="1" dirty="0" smtClean="0">
                <a:solidFill>
                  <a:srgbClr val="FF0000"/>
                </a:solidFill>
              </a:rPr>
              <a:t>Загадка про иней-</a:t>
            </a:r>
            <a:r>
              <a:rPr lang="en-US" sz="2000" dirty="0" smtClean="0">
                <a:solidFill>
                  <a:srgbClr val="FF0000"/>
                </a:solidFill>
              </a:rPr>
              <a:t>http://ravden.3dn.ru/load/zagadki/zagadki_rifmovki/pro_inej/25-1-0-345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000" i="1" dirty="0" smtClean="0">
                <a:solidFill>
                  <a:srgbClr val="FF0000"/>
                </a:solidFill>
              </a:rPr>
              <a:t>Загадка про сосульку-</a:t>
            </a:r>
            <a:r>
              <a:rPr lang="en-US" sz="2000" dirty="0" smtClean="0">
                <a:solidFill>
                  <a:srgbClr val="FF0000"/>
                </a:solidFill>
              </a:rPr>
              <a:t>http://festival.1september.ru/articles/</a:t>
            </a:r>
            <a:r>
              <a:rPr lang="ru-RU" sz="2000" dirty="0" smtClean="0">
                <a:solidFill>
                  <a:srgbClr val="FF0000"/>
                </a:solidFill>
              </a:rPr>
              <a:t>580796</a:t>
            </a:r>
          </a:p>
          <a:p>
            <a:pPr marL="457200" indent="-457200">
              <a:buAutoNum type="arabicPeriod"/>
            </a:pPr>
            <a:r>
              <a:rPr lang="ru-RU" sz="2000" i="1" dirty="0" smtClean="0">
                <a:solidFill>
                  <a:srgbClr val="FF0000"/>
                </a:solidFill>
              </a:rPr>
              <a:t>Загадка про декабрь, коньки-</a:t>
            </a:r>
            <a:r>
              <a:rPr lang="en-US" sz="2000" dirty="0" smtClean="0">
                <a:solidFill>
                  <a:srgbClr val="FF0000"/>
                </a:solidFill>
              </a:rPr>
              <a:t>http://www.prozagadki.ru/176-zagadki-pro-dekabr.html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Загадка про мороз-</a:t>
            </a:r>
            <a:r>
              <a:rPr lang="en-US" sz="2000" dirty="0" smtClean="0">
                <a:solidFill>
                  <a:srgbClr val="FF0000"/>
                </a:solidFill>
              </a:rPr>
              <a:t>http://detkam.e-papa.ru/zagadki/39/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Загадка про каникулы-</a:t>
            </a:r>
            <a:r>
              <a:rPr lang="en-US" sz="2000" dirty="0" smtClean="0">
                <a:solidFill>
                  <a:srgbClr val="FF0000"/>
                </a:solidFill>
              </a:rPr>
              <a:t>http://www.sololine.ru/zagadki/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Фон-</a:t>
            </a:r>
            <a:r>
              <a:rPr lang="en-US" sz="2000" dirty="0" smtClean="0">
                <a:solidFill>
                  <a:srgbClr val="FF0000"/>
                </a:solidFill>
              </a:rPr>
              <a:t>http://www.euroclubkids.ru/66.html</a:t>
            </a: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ru-RU" sz="2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ru-RU" sz="2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ru-RU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3635375" y="5445125"/>
            <a:ext cx="439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771775" y="908050"/>
            <a:ext cx="52562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FF0000"/>
                </a:solidFill>
                <a:latin typeface="Calibri" pitchFamily="34" charset="0"/>
              </a:rPr>
              <a:t>ИН … 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5589588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463" y="5589588"/>
            <a:ext cx="7921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И</a:t>
            </a:r>
          </a:p>
        </p:txBody>
      </p:sp>
      <p:pic>
        <p:nvPicPr>
          <p:cNvPr id="3078" name="Picture 7" descr="http://im2-tub-ru.yandex.net/i?id=422732919-27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589240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404813"/>
            <a:ext cx="345598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Не колючий, светло-синий</a:t>
            </a:r>
            <a:br>
              <a:rPr lang="ru-RU" sz="3600">
                <a:solidFill>
                  <a:srgbClr val="FFFF00"/>
                </a:solidFill>
              </a:rPr>
            </a:br>
            <a:r>
              <a:rPr lang="ru-RU" sz="3600">
                <a:solidFill>
                  <a:srgbClr val="FFFF00"/>
                </a:solidFill>
              </a:rPr>
              <a:t>По кустам развешен ...</a:t>
            </a:r>
            <a:r>
              <a:rPr lang="ru-RU" sz="3600"/>
              <a:t/>
            </a:r>
            <a:br>
              <a:rPr lang="ru-RU" sz="3600"/>
            </a:br>
            <a:endParaRPr lang="ru-RU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05255 L -0.07482 -0.6719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51275" y="908050"/>
            <a:ext cx="41767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FF0000"/>
                </a:solidFill>
                <a:latin typeface="Calibri" pitchFamily="34" charset="0"/>
              </a:rPr>
              <a:t>Д ... КАБРЬ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92950" y="5516563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40425" y="5516563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И</a:t>
            </a:r>
          </a:p>
        </p:txBody>
      </p:sp>
      <p:pic>
        <p:nvPicPr>
          <p:cNvPr id="4102" name="Picture 7" descr="http://im2-tub-ru.yandex.net/i?id=422732919-27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5517232"/>
            <a:ext cx="79216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404813"/>
            <a:ext cx="3455988" cy="54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FF00"/>
                </a:solidFill>
              </a:rPr>
              <a:t>Назовите-ка ребятки,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Месяц в этой-вот загадке,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Дни его всех дней короче,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Всех ночей длиннее ночи,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На поля и на луга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До весны легли снега.</a:t>
            </a:r>
            <a:r>
              <a:rPr lang="ru-RU" sz="3600">
                <a:solidFill>
                  <a:srgbClr val="FFFF00"/>
                </a:solidFill>
              </a:rPr>
              <a:t/>
            </a:r>
            <a:br>
              <a:rPr lang="ru-RU" sz="36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Только месяц наш пройдет,</a:t>
            </a:r>
            <a:br>
              <a:rPr lang="ru-RU" sz="2400">
                <a:solidFill>
                  <a:srgbClr val="FFFF00"/>
                </a:solidFill>
              </a:rPr>
            </a:br>
            <a:r>
              <a:rPr lang="ru-RU" sz="2400">
                <a:solidFill>
                  <a:srgbClr val="FFFF00"/>
                </a:solidFill>
              </a:rPr>
              <a:t>Мы встречаем Новый Год.</a:t>
            </a:r>
            <a:r>
              <a:rPr lang="ru-RU" sz="3600"/>
              <a:t/>
            </a:r>
            <a:br>
              <a:rPr lang="ru-RU" sz="3600"/>
            </a:br>
            <a:endParaRPr lang="ru-RU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-0.2559 -0.6717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-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51275" y="908050"/>
            <a:ext cx="41767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FF0000"/>
                </a:solidFill>
                <a:latin typeface="Calibri" pitchFamily="34" charset="0"/>
              </a:rPr>
              <a:t>М … РОЗ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5589588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463" y="5589588"/>
            <a:ext cx="7921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О</a:t>
            </a:r>
          </a:p>
        </p:txBody>
      </p:sp>
      <p:pic>
        <p:nvPicPr>
          <p:cNvPr id="5126" name="Picture 7" descr="http://im2-tub-ru.yandex.net/i?id=422732919-27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5589240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404813"/>
            <a:ext cx="34559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Кто без брёвен мосты строит?</a:t>
            </a:r>
            <a:r>
              <a:rPr lang="ru-RU" sz="3600"/>
              <a:t> </a:t>
            </a:r>
            <a:br>
              <a:rPr lang="ru-RU" sz="3600"/>
            </a:br>
            <a:endParaRPr lang="ru-RU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6296 L 0.05903 -0.6824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51275" y="908050"/>
            <a:ext cx="41767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FF0000"/>
                </a:solidFill>
                <a:latin typeface="Calibri" pitchFamily="34" charset="0"/>
              </a:rPr>
              <a:t>К … НЬКИ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5589588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463" y="5589588"/>
            <a:ext cx="7921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О</a:t>
            </a:r>
          </a:p>
        </p:txBody>
      </p:sp>
      <p:pic>
        <p:nvPicPr>
          <p:cNvPr id="6150" name="Picture 7" descr="http://im2-tub-ru.yandex.net/i?id=422732919-27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5589240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404813"/>
            <a:ext cx="3455988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Кто на льду меня догонит?</a:t>
            </a:r>
            <a:br>
              <a:rPr lang="ru-RU" sz="3600">
                <a:solidFill>
                  <a:srgbClr val="FFFF00"/>
                </a:solidFill>
              </a:rPr>
            </a:br>
            <a:r>
              <a:rPr lang="ru-RU" sz="3600">
                <a:solidFill>
                  <a:srgbClr val="FFFF00"/>
                </a:solidFill>
              </a:rPr>
              <a:t>Мы бежим вперегонки!</a:t>
            </a:r>
            <a:br>
              <a:rPr lang="ru-RU" sz="3600">
                <a:solidFill>
                  <a:srgbClr val="FFFF00"/>
                </a:solidFill>
              </a:rPr>
            </a:br>
            <a:r>
              <a:rPr lang="ru-RU" sz="3600">
                <a:solidFill>
                  <a:srgbClr val="FFFF00"/>
                </a:solidFill>
              </a:rPr>
              <a:t>И несут меня не кони,</a:t>
            </a:r>
            <a:br>
              <a:rPr lang="ru-RU" sz="3600">
                <a:solidFill>
                  <a:srgbClr val="FFFF00"/>
                </a:solidFill>
              </a:rPr>
            </a:br>
            <a:r>
              <a:rPr lang="ru-RU" sz="3600">
                <a:solidFill>
                  <a:srgbClr val="FFFF00"/>
                </a:solidFill>
              </a:rPr>
              <a:t>А блестящие … </a:t>
            </a:r>
            <a:r>
              <a:rPr lang="ru-RU" sz="3600"/>
              <a:t/>
            </a:r>
            <a:br>
              <a:rPr lang="ru-RU" sz="3600"/>
            </a:br>
            <a:endParaRPr lang="ru-RU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0399 -0.6719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627313" y="908050"/>
            <a:ext cx="54006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FF0000"/>
                </a:solidFill>
                <a:latin typeface="Calibri" pitchFamily="34" charset="0"/>
              </a:rPr>
              <a:t>К … РНАВАЛ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5589588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463" y="5589588"/>
            <a:ext cx="7921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О</a:t>
            </a:r>
          </a:p>
        </p:txBody>
      </p:sp>
      <p:pic>
        <p:nvPicPr>
          <p:cNvPr id="7174" name="Picture 7" descr="http://im2-tub-ru.yandex.net/i?id=422732919-27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589240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0.03148 L -0.24809 -0.6719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51275" y="908050"/>
            <a:ext cx="41767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FF0000"/>
                </a:solidFill>
                <a:latin typeface="Calibri" pitchFamily="34" charset="0"/>
              </a:rPr>
              <a:t>К … НЦЕРТ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5589588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463" y="5589588"/>
            <a:ext cx="7921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О</a:t>
            </a:r>
          </a:p>
        </p:txBody>
      </p:sp>
      <p:pic>
        <p:nvPicPr>
          <p:cNvPr id="8198" name="Picture 7" descr="http://im2-tub-ru.yandex.net/i?id=422732919-27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5517232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7.40741E-7 L -0.00781 -0.6719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555875" y="908050"/>
            <a:ext cx="54721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FF0000"/>
                </a:solidFill>
                <a:latin typeface="Calibri" pitchFamily="34" charset="0"/>
              </a:rPr>
              <a:t>ПРАЗ … НИК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5589588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463" y="5589588"/>
            <a:ext cx="7921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0000"/>
                </a:solidFill>
              </a:rPr>
              <a:t>Т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9222" name="Picture 7" descr="http://im2-tub-ru.yandex.net/i?id=422732919-27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589240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0.03148 L -0.09045 -0.6719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а 11 из 14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555875" y="908050"/>
            <a:ext cx="54721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FF0000"/>
                </a:solidFill>
                <a:latin typeface="Calibri" pitchFamily="34" charset="0"/>
              </a:rPr>
              <a:t>ВЕС … ЛО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5589588"/>
            <a:ext cx="7921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463" y="5589588"/>
            <a:ext cx="7921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</a:rPr>
              <a:t>И</a:t>
            </a:r>
          </a:p>
        </p:txBody>
      </p:sp>
      <p:pic>
        <p:nvPicPr>
          <p:cNvPr id="10246" name="Picture 7" descr="http://im2-tub-ru.yandex.net/i?id=422732919-27-72&amp;n=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589240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10625 -0.6824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150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25</cp:revision>
  <dcterms:created xsi:type="dcterms:W3CDTF">2011-12-19T16:40:14Z</dcterms:created>
  <dcterms:modified xsi:type="dcterms:W3CDTF">2014-07-28T14:54:58Z</dcterms:modified>
</cp:coreProperties>
</file>